
<file path=[Content_Types].xml><?xml version="1.0" encoding="utf-8"?>
<Types xmlns="http://schemas.openxmlformats.org/package/2006/content-types">
  <Default Extension="1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26"/>
  </p:notesMasterIdLst>
  <p:handoutMasterIdLst>
    <p:handoutMasterId r:id="rId27"/>
  </p:handoutMasterIdLst>
  <p:sldIdLst>
    <p:sldId id="325" r:id="rId5"/>
    <p:sldId id="326" r:id="rId6"/>
    <p:sldId id="327" r:id="rId7"/>
    <p:sldId id="329" r:id="rId8"/>
    <p:sldId id="328" r:id="rId9"/>
    <p:sldId id="331" r:id="rId10"/>
    <p:sldId id="332" r:id="rId11"/>
    <p:sldId id="351" r:id="rId12"/>
    <p:sldId id="352" r:id="rId13"/>
    <p:sldId id="345" r:id="rId14"/>
    <p:sldId id="347" r:id="rId15"/>
    <p:sldId id="338" r:id="rId16"/>
    <p:sldId id="339" r:id="rId17"/>
    <p:sldId id="340" r:id="rId18"/>
    <p:sldId id="344" r:id="rId19"/>
    <p:sldId id="341" r:id="rId20"/>
    <p:sldId id="348" r:id="rId21"/>
    <p:sldId id="350" r:id="rId22"/>
    <p:sldId id="349" r:id="rId23"/>
    <p:sldId id="330" r:id="rId24"/>
    <p:sldId id="337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85135"/>
    <a:srgbClr val="BDA07D"/>
    <a:srgbClr val="F5F9F9"/>
    <a:srgbClr val="627272"/>
    <a:srgbClr val="93A5A8"/>
    <a:srgbClr val="3E70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7E1C185-8213-4E1A-BECF-F14B5C787AB1}" v="4" dt="2025-11-12T17:27:11.048"/>
  </p1510:revLst>
</p1510:revInfo>
</file>

<file path=ppt/tableStyles.xml><?xml version="1.0" encoding="utf-8"?>
<a:tblStyleLst xmlns:a="http://schemas.openxmlformats.org/drawingml/2006/main" def="{17292A2E-F333-43FB-9621-5CBBE7FDCDCB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von Newell" userId="4e547588-b2dd-4cc6-84e8-f6a94a347f70" providerId="ADAL" clId="{00DCB945-DFBF-4BA2-9CB2-CAEFC1C88215}"/>
    <pc:docChg chg="undo redo custSel addSld delSld modSld sldOrd">
      <pc:chgData name="Devon Newell" userId="4e547588-b2dd-4cc6-84e8-f6a94a347f70" providerId="ADAL" clId="{00DCB945-DFBF-4BA2-9CB2-CAEFC1C88215}" dt="2025-11-25T20:11:20.467" v="2364" actId="20577"/>
      <pc:docMkLst>
        <pc:docMk/>
      </pc:docMkLst>
      <pc:sldChg chg="modSp mod">
        <pc:chgData name="Devon Newell" userId="4e547588-b2dd-4cc6-84e8-f6a94a347f70" providerId="ADAL" clId="{00DCB945-DFBF-4BA2-9CB2-CAEFC1C88215}" dt="2025-11-25T17:31:55.787" v="1231" actId="20577"/>
        <pc:sldMkLst>
          <pc:docMk/>
          <pc:sldMk cId="3262765544" sldId="325"/>
        </pc:sldMkLst>
        <pc:spChg chg="mod">
          <ac:chgData name="Devon Newell" userId="4e547588-b2dd-4cc6-84e8-f6a94a347f70" providerId="ADAL" clId="{00DCB945-DFBF-4BA2-9CB2-CAEFC1C88215}" dt="2025-11-25T17:31:55.787" v="1231" actId="20577"/>
          <ac:spMkLst>
            <pc:docMk/>
            <pc:sldMk cId="3262765544" sldId="325"/>
            <ac:spMk id="2" creationId="{37979680-7C22-BFF1-165D-52AB411C0F66}"/>
          </ac:spMkLst>
        </pc:spChg>
        <pc:spChg chg="mod">
          <ac:chgData name="Devon Newell" userId="4e547588-b2dd-4cc6-84e8-f6a94a347f70" providerId="ADAL" clId="{00DCB945-DFBF-4BA2-9CB2-CAEFC1C88215}" dt="2025-11-25T16:27:49.459" v="960"/>
          <ac:spMkLst>
            <pc:docMk/>
            <pc:sldMk cId="3262765544" sldId="325"/>
            <ac:spMk id="6" creationId="{6D2E2DBE-60E7-746C-6ABB-B53F2F2DACA2}"/>
          </ac:spMkLst>
        </pc:spChg>
        <pc:picChg chg="mod">
          <ac:chgData name="Devon Newell" userId="4e547588-b2dd-4cc6-84e8-f6a94a347f70" providerId="ADAL" clId="{00DCB945-DFBF-4BA2-9CB2-CAEFC1C88215}" dt="2025-11-25T16:27:49.459" v="960"/>
          <ac:picMkLst>
            <pc:docMk/>
            <pc:sldMk cId="3262765544" sldId="325"/>
            <ac:picMk id="10" creationId="{5F46DAD2-3FAF-AC6F-2953-2B18A01B5F34}"/>
          </ac:picMkLst>
        </pc:picChg>
      </pc:sldChg>
      <pc:sldChg chg="addSp delSp modSp add del mod ord setBg modClrScheme chgLayout">
        <pc:chgData name="Devon Newell" userId="4e547588-b2dd-4cc6-84e8-f6a94a347f70" providerId="ADAL" clId="{00DCB945-DFBF-4BA2-9CB2-CAEFC1C88215}" dt="2025-11-25T19:03:54.643" v="1954"/>
        <pc:sldMkLst>
          <pc:docMk/>
          <pc:sldMk cId="852209515" sldId="326"/>
        </pc:sldMkLst>
        <pc:spChg chg="del">
          <ac:chgData name="Devon Newell" userId="4e547588-b2dd-4cc6-84e8-f6a94a347f70" providerId="ADAL" clId="{00DCB945-DFBF-4BA2-9CB2-CAEFC1C88215}" dt="2025-11-25T15:17:19.173" v="685" actId="21"/>
          <ac:spMkLst>
            <pc:docMk/>
            <pc:sldMk cId="852209515" sldId="326"/>
            <ac:spMk id="2" creationId="{650AF76D-A0D2-8179-168C-8025D377329E}"/>
          </ac:spMkLst>
        </pc:spChg>
        <pc:spChg chg="del mod">
          <ac:chgData name="Devon Newell" userId="4e547588-b2dd-4cc6-84e8-f6a94a347f70" providerId="ADAL" clId="{00DCB945-DFBF-4BA2-9CB2-CAEFC1C88215}" dt="2025-11-25T15:17:21.729" v="686" actId="21"/>
          <ac:spMkLst>
            <pc:docMk/>
            <pc:sldMk cId="852209515" sldId="326"/>
            <ac:spMk id="3" creationId="{B16F5ACA-5B20-DED2-F6EA-E50B5B17F3AE}"/>
          </ac:spMkLst>
        </pc:spChg>
        <pc:spChg chg="mod ord modVis">
          <ac:chgData name="Devon Newell" userId="4e547588-b2dd-4cc6-84e8-f6a94a347f70" providerId="ADAL" clId="{00DCB945-DFBF-4BA2-9CB2-CAEFC1C88215}" dt="2025-11-25T17:31:14.596" v="1228" actId="26606"/>
          <ac:spMkLst>
            <pc:docMk/>
            <pc:sldMk cId="852209515" sldId="326"/>
            <ac:spMk id="5" creationId="{269330A5-9701-4D21-4CCC-742D1F9B425E}"/>
          </ac:spMkLst>
        </pc:spChg>
        <pc:spChg chg="add del mod">
          <ac:chgData name="Devon Newell" userId="4e547588-b2dd-4cc6-84e8-f6a94a347f70" providerId="ADAL" clId="{00DCB945-DFBF-4BA2-9CB2-CAEFC1C88215}" dt="2025-11-25T15:17:27.437" v="687" actId="21"/>
          <ac:spMkLst>
            <pc:docMk/>
            <pc:sldMk cId="852209515" sldId="326"/>
            <ac:spMk id="6" creationId="{A13D3A6D-36F8-F1AD-6F28-E6C6098BC835}"/>
          </ac:spMkLst>
        </pc:spChg>
        <pc:spChg chg="add del mod">
          <ac:chgData name="Devon Newell" userId="4e547588-b2dd-4cc6-84e8-f6a94a347f70" providerId="ADAL" clId="{00DCB945-DFBF-4BA2-9CB2-CAEFC1C88215}" dt="2025-11-25T16:28:39.766" v="1021" actId="26606"/>
          <ac:spMkLst>
            <pc:docMk/>
            <pc:sldMk cId="852209515" sldId="326"/>
            <ac:spMk id="8" creationId="{C702030B-7EC8-57CB-2154-F7289896C2E0}"/>
          </ac:spMkLst>
        </pc:spChg>
        <pc:spChg chg="add del mod">
          <ac:chgData name="Devon Newell" userId="4e547588-b2dd-4cc6-84e8-f6a94a347f70" providerId="ADAL" clId="{00DCB945-DFBF-4BA2-9CB2-CAEFC1C88215}" dt="2025-11-25T16:27:57.373" v="974" actId="26606"/>
          <ac:spMkLst>
            <pc:docMk/>
            <pc:sldMk cId="852209515" sldId="326"/>
            <ac:spMk id="11" creationId="{98C0B3EB-F254-6954-6229-D30847D49ACF}"/>
          </ac:spMkLst>
        </pc:spChg>
        <pc:spChg chg="add del mod">
          <ac:chgData name="Devon Newell" userId="4e547588-b2dd-4cc6-84e8-f6a94a347f70" providerId="ADAL" clId="{00DCB945-DFBF-4BA2-9CB2-CAEFC1C88215}" dt="2025-11-25T16:12:22.709" v="875" actId="21"/>
          <ac:spMkLst>
            <pc:docMk/>
            <pc:sldMk cId="852209515" sldId="326"/>
            <ac:spMk id="12" creationId="{8D801A4A-8848-671D-78B4-EF15D77278CC}"/>
          </ac:spMkLst>
        </pc:spChg>
        <pc:spChg chg="add del">
          <ac:chgData name="Devon Newell" userId="4e547588-b2dd-4cc6-84e8-f6a94a347f70" providerId="ADAL" clId="{00DCB945-DFBF-4BA2-9CB2-CAEFC1C88215}" dt="2025-11-25T15:31:31.569" v="789" actId="26606"/>
          <ac:spMkLst>
            <pc:docMk/>
            <pc:sldMk cId="852209515" sldId="326"/>
            <ac:spMk id="15" creationId="{CFF26E8B-2EC0-FD65-A99B-42CF435B02EE}"/>
          </ac:spMkLst>
        </pc:spChg>
        <pc:spChg chg="add del mod">
          <ac:chgData name="Devon Newell" userId="4e547588-b2dd-4cc6-84e8-f6a94a347f70" providerId="ADAL" clId="{00DCB945-DFBF-4BA2-9CB2-CAEFC1C88215}" dt="2025-11-25T16:27:57.373" v="974" actId="26606"/>
          <ac:spMkLst>
            <pc:docMk/>
            <pc:sldMk cId="852209515" sldId="326"/>
            <ac:spMk id="16" creationId="{988EC98D-48B4-D929-5788-3CAEE42FF90B}"/>
          </ac:spMkLst>
        </pc:spChg>
        <pc:spChg chg="add del mod">
          <ac:chgData name="Devon Newell" userId="4e547588-b2dd-4cc6-84e8-f6a94a347f70" providerId="ADAL" clId="{00DCB945-DFBF-4BA2-9CB2-CAEFC1C88215}" dt="2025-11-25T15:31:33.660" v="791" actId="26606"/>
          <ac:spMkLst>
            <pc:docMk/>
            <pc:sldMk cId="852209515" sldId="326"/>
            <ac:spMk id="17" creationId="{F00CA82D-E7F4-BB05-E453-0BFF98701D24}"/>
          </ac:spMkLst>
        </pc:spChg>
        <pc:spChg chg="add del mod">
          <ac:chgData name="Devon Newell" userId="4e547588-b2dd-4cc6-84e8-f6a94a347f70" providerId="ADAL" clId="{00DCB945-DFBF-4BA2-9CB2-CAEFC1C88215}" dt="2025-11-25T15:31:33.660" v="791" actId="26606"/>
          <ac:spMkLst>
            <pc:docMk/>
            <pc:sldMk cId="852209515" sldId="326"/>
            <ac:spMk id="18" creationId="{D60CA682-DCF0-5A8E-E421-48341D6BA54A}"/>
          </ac:spMkLst>
        </pc:spChg>
        <pc:spChg chg="add del mod">
          <ac:chgData name="Devon Newell" userId="4e547588-b2dd-4cc6-84e8-f6a94a347f70" providerId="ADAL" clId="{00DCB945-DFBF-4BA2-9CB2-CAEFC1C88215}" dt="2025-11-25T16:23:54.489" v="890" actId="26606"/>
          <ac:spMkLst>
            <pc:docMk/>
            <pc:sldMk cId="852209515" sldId="326"/>
            <ac:spMk id="19" creationId="{C409EBF4-34A9-1E45-8432-6186172F80F5}"/>
          </ac:spMkLst>
        </pc:spChg>
        <pc:spChg chg="add del mod">
          <ac:chgData name="Devon Newell" userId="4e547588-b2dd-4cc6-84e8-f6a94a347f70" providerId="ADAL" clId="{00DCB945-DFBF-4BA2-9CB2-CAEFC1C88215}" dt="2025-11-25T16:23:54.082" v="889" actId="21"/>
          <ac:spMkLst>
            <pc:docMk/>
            <pc:sldMk cId="852209515" sldId="326"/>
            <ac:spMk id="20" creationId="{B72E7338-F4AE-FDD4-6974-5489C14484B6}"/>
          </ac:spMkLst>
        </pc:spChg>
        <pc:spChg chg="add del mod">
          <ac:chgData name="Devon Newell" userId="4e547588-b2dd-4cc6-84e8-f6a94a347f70" providerId="ADAL" clId="{00DCB945-DFBF-4BA2-9CB2-CAEFC1C88215}" dt="2025-11-25T16:27:15.474" v="950" actId="26606"/>
          <ac:spMkLst>
            <pc:docMk/>
            <pc:sldMk cId="852209515" sldId="326"/>
            <ac:spMk id="21" creationId="{64781F46-FED0-B1DF-A06C-C92325CFF2F6}"/>
          </ac:spMkLst>
        </pc:spChg>
        <pc:spChg chg="add del mod">
          <ac:chgData name="Devon Newell" userId="4e547588-b2dd-4cc6-84e8-f6a94a347f70" providerId="ADAL" clId="{00DCB945-DFBF-4BA2-9CB2-CAEFC1C88215}" dt="2025-11-25T16:59:21.639" v="1079" actId="21"/>
          <ac:spMkLst>
            <pc:docMk/>
            <pc:sldMk cId="852209515" sldId="326"/>
            <ac:spMk id="22" creationId="{29FDD113-445E-7A80-B23F-2579E4682DA7}"/>
          </ac:spMkLst>
        </pc:spChg>
        <pc:spChg chg="add del mod">
          <ac:chgData name="Devon Newell" userId="4e547588-b2dd-4cc6-84e8-f6a94a347f70" providerId="ADAL" clId="{00DCB945-DFBF-4BA2-9CB2-CAEFC1C88215}" dt="2025-11-25T16:27:48.743" v="959" actId="26606"/>
          <ac:spMkLst>
            <pc:docMk/>
            <pc:sldMk cId="852209515" sldId="326"/>
            <ac:spMk id="23" creationId="{17A8A90A-7518-96C8-6964-F854952D640B}"/>
          </ac:spMkLst>
        </pc:spChg>
        <pc:spChg chg="add del mod">
          <ac:chgData name="Devon Newell" userId="4e547588-b2dd-4cc6-84e8-f6a94a347f70" providerId="ADAL" clId="{00DCB945-DFBF-4BA2-9CB2-CAEFC1C88215}" dt="2025-11-25T16:43:15.643" v="1063" actId="22"/>
          <ac:spMkLst>
            <pc:docMk/>
            <pc:sldMk cId="852209515" sldId="326"/>
            <ac:spMk id="24" creationId="{92C97B10-7EAF-F9D9-8137-E760F36F7593}"/>
          </ac:spMkLst>
        </pc:spChg>
        <pc:spChg chg="add del mod">
          <ac:chgData name="Devon Newell" userId="4e547588-b2dd-4cc6-84e8-f6a94a347f70" providerId="ADAL" clId="{00DCB945-DFBF-4BA2-9CB2-CAEFC1C88215}" dt="2025-11-25T16:57:50.244" v="1074" actId="21"/>
          <ac:spMkLst>
            <pc:docMk/>
            <pc:sldMk cId="852209515" sldId="326"/>
            <ac:spMk id="29" creationId="{3CAB4629-9241-F463-9352-CBA2355E4EAA}"/>
          </ac:spMkLst>
        </pc:spChg>
        <pc:spChg chg="add del mod">
          <ac:chgData name="Devon Newell" userId="4e547588-b2dd-4cc6-84e8-f6a94a347f70" providerId="ADAL" clId="{00DCB945-DFBF-4BA2-9CB2-CAEFC1C88215}" dt="2025-11-25T16:59:05.232" v="1077" actId="22"/>
          <ac:spMkLst>
            <pc:docMk/>
            <pc:sldMk cId="852209515" sldId="326"/>
            <ac:spMk id="31" creationId="{85CA9CC5-7F70-1D6D-BB5C-65289338A6A1}"/>
          </ac:spMkLst>
        </pc:spChg>
        <pc:spChg chg="add del mod">
          <ac:chgData name="Devon Newell" userId="4e547588-b2dd-4cc6-84e8-f6a94a347f70" providerId="ADAL" clId="{00DCB945-DFBF-4BA2-9CB2-CAEFC1C88215}" dt="2025-11-25T16:59:24.850" v="1080" actId="21"/>
          <ac:spMkLst>
            <pc:docMk/>
            <pc:sldMk cId="852209515" sldId="326"/>
            <ac:spMk id="35" creationId="{AC4EFDF9-9F55-DC3B-4534-4E1075DC61FF}"/>
          </ac:spMkLst>
        </pc:spChg>
        <pc:spChg chg="add del mod">
          <ac:chgData name="Devon Newell" userId="4e547588-b2dd-4cc6-84e8-f6a94a347f70" providerId="ADAL" clId="{00DCB945-DFBF-4BA2-9CB2-CAEFC1C88215}" dt="2025-11-25T17:28:42.199" v="1209" actId="26606"/>
          <ac:spMkLst>
            <pc:docMk/>
            <pc:sldMk cId="852209515" sldId="326"/>
            <ac:spMk id="37" creationId="{1FD9E93A-9C66-E8D5-3FBB-5544B2B568DF}"/>
          </ac:spMkLst>
        </pc:spChg>
        <pc:spChg chg="add mod">
          <ac:chgData name="Devon Newell" userId="4e547588-b2dd-4cc6-84e8-f6a94a347f70" providerId="ADAL" clId="{00DCB945-DFBF-4BA2-9CB2-CAEFC1C88215}" dt="2025-11-25T19:03:54.643" v="1954"/>
          <ac:spMkLst>
            <pc:docMk/>
            <pc:sldMk cId="852209515" sldId="326"/>
            <ac:spMk id="42" creationId="{34365C54-ACBD-C988-D259-F420E7805D4F}"/>
          </ac:spMkLst>
        </pc:spChg>
        <pc:spChg chg="add del mod">
          <ac:chgData name="Devon Newell" userId="4e547588-b2dd-4cc6-84e8-f6a94a347f70" providerId="ADAL" clId="{00DCB945-DFBF-4BA2-9CB2-CAEFC1C88215}" dt="2025-11-25T17:31:00.254" v="1221"/>
          <ac:spMkLst>
            <pc:docMk/>
            <pc:sldMk cId="852209515" sldId="326"/>
            <ac:spMk id="44" creationId="{61DD4CCE-8256-96A4-95C6-793E363486C2}"/>
          </ac:spMkLst>
        </pc:spChg>
        <pc:spChg chg="add mod">
          <ac:chgData name="Devon Newell" userId="4e547588-b2dd-4cc6-84e8-f6a94a347f70" providerId="ADAL" clId="{00DCB945-DFBF-4BA2-9CB2-CAEFC1C88215}" dt="2025-11-25T17:31:31.935" v="1230" actId="255"/>
          <ac:spMkLst>
            <pc:docMk/>
            <pc:sldMk cId="852209515" sldId="326"/>
            <ac:spMk id="46" creationId="{815D4B62-CAF1-AD47-3FD3-67DC139A5DBB}"/>
          </ac:spMkLst>
        </pc:spChg>
        <pc:spChg chg="add mod">
          <ac:chgData name="Devon Newell" userId="4e547588-b2dd-4cc6-84e8-f6a94a347f70" providerId="ADAL" clId="{00DCB945-DFBF-4BA2-9CB2-CAEFC1C88215}" dt="2025-11-25T17:31:14.596" v="1228" actId="26606"/>
          <ac:spMkLst>
            <pc:docMk/>
            <pc:sldMk cId="852209515" sldId="326"/>
            <ac:spMk id="48" creationId="{855C390A-905D-F52F-F794-D1E96BFAF134}"/>
          </ac:spMkLst>
        </pc:spChg>
        <pc:graphicFrameChg chg="add del mod ord modGraphic">
          <ac:chgData name="Devon Newell" userId="4e547588-b2dd-4cc6-84e8-f6a94a347f70" providerId="ADAL" clId="{00DCB945-DFBF-4BA2-9CB2-CAEFC1C88215}" dt="2025-11-25T16:27:57.373" v="974" actId="26606"/>
          <ac:graphicFrameMkLst>
            <pc:docMk/>
            <pc:sldMk cId="852209515" sldId="326"/>
            <ac:graphicFrameMk id="13" creationId="{7900849E-541B-545D-5822-D1144985B605}"/>
          </ac:graphicFrameMkLst>
        </pc:graphicFrameChg>
        <pc:graphicFrameChg chg="add del mod">
          <ac:chgData name="Devon Newell" userId="4e547588-b2dd-4cc6-84e8-f6a94a347f70" providerId="ADAL" clId="{00DCB945-DFBF-4BA2-9CB2-CAEFC1C88215}" dt="2025-11-25T16:57:35.423" v="1072" actId="21"/>
          <ac:graphicFrameMkLst>
            <pc:docMk/>
            <pc:sldMk cId="852209515" sldId="326"/>
            <ac:graphicFrameMk id="25" creationId="{BC15700F-A4DF-DB94-94CA-C22DE5A039A0}"/>
          </ac:graphicFrameMkLst>
        </pc:graphicFrameChg>
        <pc:picChg chg="add del mod ord">
          <ac:chgData name="Devon Newell" userId="4e547588-b2dd-4cc6-84e8-f6a94a347f70" providerId="ADAL" clId="{00DCB945-DFBF-4BA2-9CB2-CAEFC1C88215}" dt="2025-11-25T16:12:23.879" v="876" actId="22"/>
          <ac:picMkLst>
            <pc:docMk/>
            <pc:sldMk cId="852209515" sldId="326"/>
            <ac:picMk id="10" creationId="{B7718063-DEB4-1F71-0A63-3AD7F0F3591A}"/>
          </ac:picMkLst>
        </pc:picChg>
        <pc:picChg chg="add del mod ord">
          <ac:chgData name="Devon Newell" userId="4e547588-b2dd-4cc6-84e8-f6a94a347f70" providerId="ADAL" clId="{00DCB945-DFBF-4BA2-9CB2-CAEFC1C88215}" dt="2025-11-25T16:23:54.991" v="891" actId="22"/>
          <ac:picMkLst>
            <pc:docMk/>
            <pc:sldMk cId="852209515" sldId="326"/>
            <ac:picMk id="14" creationId="{2E112B0B-C84D-B0FD-0F5E-149548E7DE5C}"/>
          </ac:picMkLst>
        </pc:picChg>
        <pc:picChg chg="add del mod ord">
          <ac:chgData name="Devon Newell" userId="4e547588-b2dd-4cc6-84e8-f6a94a347f70" providerId="ADAL" clId="{00DCB945-DFBF-4BA2-9CB2-CAEFC1C88215}" dt="2025-11-25T16:57:38.671" v="1073" actId="21"/>
          <ac:picMkLst>
            <pc:docMk/>
            <pc:sldMk cId="852209515" sldId="326"/>
            <ac:picMk id="27" creationId="{C776701B-0AD7-B68F-8E89-12F3CE623618}"/>
          </ac:picMkLst>
        </pc:picChg>
        <pc:picChg chg="add del mod ord">
          <ac:chgData name="Devon Newell" userId="4e547588-b2dd-4cc6-84e8-f6a94a347f70" providerId="ADAL" clId="{00DCB945-DFBF-4BA2-9CB2-CAEFC1C88215}" dt="2025-11-25T17:28:34.506" v="1208" actId="21"/>
          <ac:picMkLst>
            <pc:docMk/>
            <pc:sldMk cId="852209515" sldId="326"/>
            <ac:picMk id="33" creationId="{F27F5350-3D3C-43B3-D1B7-F7CFCEA52D31}"/>
          </ac:picMkLst>
        </pc:picChg>
        <pc:picChg chg="add mod ord">
          <ac:chgData name="Devon Newell" userId="4e547588-b2dd-4cc6-84e8-f6a94a347f70" providerId="ADAL" clId="{00DCB945-DFBF-4BA2-9CB2-CAEFC1C88215}" dt="2025-11-25T17:31:14.596" v="1228" actId="26606"/>
          <ac:picMkLst>
            <pc:docMk/>
            <pc:sldMk cId="852209515" sldId="326"/>
            <ac:picMk id="38" creationId="{03000417-7C05-2F28-61D3-5C753F8C7F98}"/>
          </ac:picMkLst>
        </pc:picChg>
      </pc:sldChg>
      <pc:sldChg chg="addSp delSp modSp mod">
        <pc:chgData name="Devon Newell" userId="4e547588-b2dd-4cc6-84e8-f6a94a347f70" providerId="ADAL" clId="{00DCB945-DFBF-4BA2-9CB2-CAEFC1C88215}" dt="2025-11-25T19:03:01.638" v="1863" actId="20577"/>
        <pc:sldMkLst>
          <pc:docMk/>
          <pc:sldMk cId="2348906763" sldId="327"/>
        </pc:sldMkLst>
        <pc:spChg chg="mod">
          <ac:chgData name="Devon Newell" userId="4e547588-b2dd-4cc6-84e8-f6a94a347f70" providerId="ADAL" clId="{00DCB945-DFBF-4BA2-9CB2-CAEFC1C88215}" dt="2025-11-25T19:03:01.638" v="1863" actId="20577"/>
          <ac:spMkLst>
            <pc:docMk/>
            <pc:sldMk cId="2348906763" sldId="327"/>
            <ac:spMk id="2" creationId="{BE6B81E6-1867-27A1-6531-F327A72D5C84}"/>
          </ac:spMkLst>
        </pc:spChg>
        <pc:spChg chg="mod">
          <ac:chgData name="Devon Newell" userId="4e547588-b2dd-4cc6-84e8-f6a94a347f70" providerId="ADAL" clId="{00DCB945-DFBF-4BA2-9CB2-CAEFC1C88215}" dt="2025-11-25T17:32:46.561" v="1237" actId="27636"/>
          <ac:spMkLst>
            <pc:docMk/>
            <pc:sldMk cId="2348906763" sldId="327"/>
            <ac:spMk id="3" creationId="{5C27B755-8483-1C3D-23B2-7AFF295A449E}"/>
          </ac:spMkLst>
        </pc:spChg>
        <pc:spChg chg="add del mod">
          <ac:chgData name="Devon Newell" userId="4e547588-b2dd-4cc6-84e8-f6a94a347f70" providerId="ADAL" clId="{00DCB945-DFBF-4BA2-9CB2-CAEFC1C88215}" dt="2025-11-25T14:13:00.691" v="584" actId="931"/>
          <ac:spMkLst>
            <pc:docMk/>
            <pc:sldMk cId="2348906763" sldId="327"/>
            <ac:spMk id="5" creationId="{597B56D2-3D03-5FB8-646F-97B3BAFC3B9E}"/>
          </ac:spMkLst>
        </pc:spChg>
        <pc:spChg chg="add del mod">
          <ac:chgData name="Devon Newell" userId="4e547588-b2dd-4cc6-84e8-f6a94a347f70" providerId="ADAL" clId="{00DCB945-DFBF-4BA2-9CB2-CAEFC1C88215}" dt="2025-11-25T14:38:40.857" v="596" actId="931"/>
          <ac:spMkLst>
            <pc:docMk/>
            <pc:sldMk cId="2348906763" sldId="327"/>
            <ac:spMk id="9" creationId="{77AF2B07-68B0-C3B9-FD26-59265E4E07AD}"/>
          </ac:spMkLst>
        </pc:spChg>
        <pc:spChg chg="add del mod">
          <ac:chgData name="Devon Newell" userId="4e547588-b2dd-4cc6-84e8-f6a94a347f70" providerId="ADAL" clId="{00DCB945-DFBF-4BA2-9CB2-CAEFC1C88215}" dt="2025-11-25T14:38:46.626" v="599" actId="21"/>
          <ac:spMkLst>
            <pc:docMk/>
            <pc:sldMk cId="2348906763" sldId="327"/>
            <ac:spMk id="13" creationId="{26CB1B2C-F85A-A8FB-D00D-A34EA69F90DF}"/>
          </ac:spMkLst>
        </pc:spChg>
        <pc:spChg chg="add del mod">
          <ac:chgData name="Devon Newell" userId="4e547588-b2dd-4cc6-84e8-f6a94a347f70" providerId="ADAL" clId="{00DCB945-DFBF-4BA2-9CB2-CAEFC1C88215}" dt="2025-11-25T14:39:27.751" v="600" actId="931"/>
          <ac:spMkLst>
            <pc:docMk/>
            <pc:sldMk cId="2348906763" sldId="327"/>
            <ac:spMk id="15" creationId="{2E9EC5A2-9386-090D-A26E-594995026FD0}"/>
          </ac:spMkLst>
        </pc:spChg>
        <pc:picChg chg="add del mod">
          <ac:chgData name="Devon Newell" userId="4e547588-b2dd-4cc6-84e8-f6a94a347f70" providerId="ADAL" clId="{00DCB945-DFBF-4BA2-9CB2-CAEFC1C88215}" dt="2025-11-25T14:35:45.642" v="585" actId="21"/>
          <ac:picMkLst>
            <pc:docMk/>
            <pc:sldMk cId="2348906763" sldId="327"/>
            <ac:picMk id="7" creationId="{F1D1A2EA-4625-0701-01DF-3D10FF89F054}"/>
          </ac:picMkLst>
        </pc:picChg>
        <pc:picChg chg="del">
          <ac:chgData name="Devon Newell" userId="4e547588-b2dd-4cc6-84e8-f6a94a347f70" providerId="ADAL" clId="{00DCB945-DFBF-4BA2-9CB2-CAEFC1C88215}" dt="2025-11-25T14:12:28.037" v="583" actId="21"/>
          <ac:picMkLst>
            <pc:docMk/>
            <pc:sldMk cId="2348906763" sldId="327"/>
            <ac:picMk id="10" creationId="{BB74DFB0-5389-6D43-5627-D4D72C958CD9}"/>
          </ac:picMkLst>
        </pc:picChg>
        <pc:picChg chg="add del mod">
          <ac:chgData name="Devon Newell" userId="4e547588-b2dd-4cc6-84e8-f6a94a347f70" providerId="ADAL" clId="{00DCB945-DFBF-4BA2-9CB2-CAEFC1C88215}" dt="2025-11-25T14:38:46.626" v="599" actId="21"/>
          <ac:picMkLst>
            <pc:docMk/>
            <pc:sldMk cId="2348906763" sldId="327"/>
            <ac:picMk id="12" creationId="{B424D6A7-255D-ED9C-144B-F6396C729329}"/>
          </ac:picMkLst>
        </pc:picChg>
        <pc:picChg chg="add mod">
          <ac:chgData name="Devon Newell" userId="4e547588-b2dd-4cc6-84e8-f6a94a347f70" providerId="ADAL" clId="{00DCB945-DFBF-4BA2-9CB2-CAEFC1C88215}" dt="2025-11-25T16:27:49.459" v="960"/>
          <ac:picMkLst>
            <pc:docMk/>
            <pc:sldMk cId="2348906763" sldId="327"/>
            <ac:picMk id="17" creationId="{37D103ED-ACB9-4353-B4B8-392AFE4F45CB}"/>
          </ac:picMkLst>
        </pc:picChg>
      </pc:sldChg>
      <pc:sldChg chg="addSp delSp modSp mod">
        <pc:chgData name="Devon Newell" userId="4e547588-b2dd-4cc6-84e8-f6a94a347f70" providerId="ADAL" clId="{00DCB945-DFBF-4BA2-9CB2-CAEFC1C88215}" dt="2025-11-25T19:04:33.304" v="1960" actId="27636"/>
        <pc:sldMkLst>
          <pc:docMk/>
          <pc:sldMk cId="685724192" sldId="328"/>
        </pc:sldMkLst>
        <pc:spChg chg="mod">
          <ac:chgData name="Devon Newell" userId="4e547588-b2dd-4cc6-84e8-f6a94a347f70" providerId="ADAL" clId="{00DCB945-DFBF-4BA2-9CB2-CAEFC1C88215}" dt="2025-11-25T16:27:49.459" v="960"/>
          <ac:spMkLst>
            <pc:docMk/>
            <pc:sldMk cId="685724192" sldId="328"/>
            <ac:spMk id="2" creationId="{40D99B05-C604-092A-7393-1520DFBF0872}"/>
          </ac:spMkLst>
        </pc:spChg>
        <pc:spChg chg="add del mod">
          <ac:chgData name="Devon Newell" userId="4e547588-b2dd-4cc6-84e8-f6a94a347f70" providerId="ADAL" clId="{00DCB945-DFBF-4BA2-9CB2-CAEFC1C88215}" dt="2025-11-25T19:04:33.304" v="1960" actId="27636"/>
          <ac:spMkLst>
            <pc:docMk/>
            <pc:sldMk cId="685724192" sldId="328"/>
            <ac:spMk id="3" creationId="{20229CA5-F65D-C44D-D811-E9647AD65584}"/>
          </ac:spMkLst>
        </pc:spChg>
        <pc:spChg chg="add mod">
          <ac:chgData name="Devon Newell" userId="4e547588-b2dd-4cc6-84e8-f6a94a347f70" providerId="ADAL" clId="{00DCB945-DFBF-4BA2-9CB2-CAEFC1C88215}" dt="2025-11-25T17:07:46.637" v="1093"/>
          <ac:spMkLst>
            <pc:docMk/>
            <pc:sldMk cId="685724192" sldId="328"/>
            <ac:spMk id="4" creationId="{C23A276B-E39B-61F2-B10E-FF87D6DD1C30}"/>
          </ac:spMkLst>
        </pc:spChg>
        <pc:spChg chg="mod">
          <ac:chgData name="Devon Newell" userId="4e547588-b2dd-4cc6-84e8-f6a94a347f70" providerId="ADAL" clId="{00DCB945-DFBF-4BA2-9CB2-CAEFC1C88215}" dt="2025-11-25T16:27:49.459" v="960"/>
          <ac:spMkLst>
            <pc:docMk/>
            <pc:sldMk cId="685724192" sldId="328"/>
            <ac:spMk id="5" creationId="{8CBF3930-7226-63E0-7754-B4FBBDA56AE5}"/>
          </ac:spMkLst>
        </pc:spChg>
      </pc:sldChg>
      <pc:sldChg chg="addSp delSp modSp mod ord modClrScheme chgLayout">
        <pc:chgData name="Devon Newell" userId="4e547588-b2dd-4cc6-84e8-f6a94a347f70" providerId="ADAL" clId="{00DCB945-DFBF-4BA2-9CB2-CAEFC1C88215}" dt="2025-11-25T19:31:28.032" v="2083" actId="20577"/>
        <pc:sldMkLst>
          <pc:docMk/>
          <pc:sldMk cId="2207652183" sldId="329"/>
        </pc:sldMkLst>
        <pc:spChg chg="mod">
          <ac:chgData name="Devon Newell" userId="4e547588-b2dd-4cc6-84e8-f6a94a347f70" providerId="ADAL" clId="{00DCB945-DFBF-4BA2-9CB2-CAEFC1C88215}" dt="2025-11-25T19:31:28.032" v="2083" actId="20577"/>
          <ac:spMkLst>
            <pc:docMk/>
            <pc:sldMk cId="2207652183" sldId="329"/>
            <ac:spMk id="2" creationId="{040D5C0C-AC08-411A-5743-AAEE17931EFD}"/>
          </ac:spMkLst>
        </pc:spChg>
        <pc:spChg chg="mod">
          <ac:chgData name="Devon Newell" userId="4e547588-b2dd-4cc6-84e8-f6a94a347f70" providerId="ADAL" clId="{00DCB945-DFBF-4BA2-9CB2-CAEFC1C88215}" dt="2025-11-25T17:43:34.282" v="1445" actId="255"/>
          <ac:spMkLst>
            <pc:docMk/>
            <pc:sldMk cId="2207652183" sldId="329"/>
            <ac:spMk id="3" creationId="{B37360DF-3FD1-505F-FB7F-3AD167868E9D}"/>
          </ac:spMkLst>
        </pc:spChg>
        <pc:spChg chg="add del mod">
          <ac:chgData name="Devon Newell" userId="4e547588-b2dd-4cc6-84e8-f6a94a347f70" providerId="ADAL" clId="{00DCB945-DFBF-4BA2-9CB2-CAEFC1C88215}" dt="2025-11-25T17:42:35.555" v="1437"/>
          <ac:spMkLst>
            <pc:docMk/>
            <pc:sldMk cId="2207652183" sldId="329"/>
            <ac:spMk id="5" creationId="{34EAF2EC-F65D-1B8F-6BA8-D14E4DF2E879}"/>
          </ac:spMkLst>
        </pc:spChg>
        <pc:spChg chg="add del mod">
          <ac:chgData name="Devon Newell" userId="4e547588-b2dd-4cc6-84e8-f6a94a347f70" providerId="ADAL" clId="{00DCB945-DFBF-4BA2-9CB2-CAEFC1C88215}" dt="2025-11-25T17:42:40.197" v="1438"/>
          <ac:spMkLst>
            <pc:docMk/>
            <pc:sldMk cId="2207652183" sldId="329"/>
            <ac:spMk id="6" creationId="{5B761E98-2317-C2DD-97AA-381E5705AFE7}"/>
          </ac:spMkLst>
        </pc:spChg>
        <pc:spChg chg="add del mod">
          <ac:chgData name="Devon Newell" userId="4e547588-b2dd-4cc6-84e8-f6a94a347f70" providerId="ADAL" clId="{00DCB945-DFBF-4BA2-9CB2-CAEFC1C88215}" dt="2025-11-25T17:42:44.244" v="1439"/>
          <ac:spMkLst>
            <pc:docMk/>
            <pc:sldMk cId="2207652183" sldId="329"/>
            <ac:spMk id="8" creationId="{B499B545-F1C2-02D8-DF24-B221BBA48506}"/>
          </ac:spMkLst>
        </pc:spChg>
        <pc:spChg chg="add del mod">
          <ac:chgData name="Devon Newell" userId="4e547588-b2dd-4cc6-84e8-f6a94a347f70" providerId="ADAL" clId="{00DCB945-DFBF-4BA2-9CB2-CAEFC1C88215}" dt="2025-11-25T17:43:16.806" v="1441" actId="26606"/>
          <ac:spMkLst>
            <pc:docMk/>
            <pc:sldMk cId="2207652183" sldId="329"/>
            <ac:spMk id="14" creationId="{2EEFD70D-E172-0CB8-7037-DC27DCEDA95C}"/>
          </ac:spMkLst>
        </pc:spChg>
        <pc:spChg chg="add del mod">
          <ac:chgData name="Devon Newell" userId="4e547588-b2dd-4cc6-84e8-f6a94a347f70" providerId="ADAL" clId="{00DCB945-DFBF-4BA2-9CB2-CAEFC1C88215}" dt="2025-11-25T17:43:24.801" v="1443" actId="26606"/>
          <ac:spMkLst>
            <pc:docMk/>
            <pc:sldMk cId="2207652183" sldId="329"/>
            <ac:spMk id="16" creationId="{FA64A155-ABF7-66F8-A724-BC0B0601CD75}"/>
          </ac:spMkLst>
        </pc:spChg>
        <pc:spChg chg="add mod">
          <ac:chgData name="Devon Newell" userId="4e547588-b2dd-4cc6-84e8-f6a94a347f70" providerId="ADAL" clId="{00DCB945-DFBF-4BA2-9CB2-CAEFC1C88215}" dt="2025-11-25T17:43:24.817" v="1444" actId="26606"/>
          <ac:spMkLst>
            <pc:docMk/>
            <pc:sldMk cId="2207652183" sldId="329"/>
            <ac:spMk id="18" creationId="{9E2BA292-0942-0A08-1F80-ED3E1E98FF89}"/>
          </ac:spMkLst>
        </pc:spChg>
        <pc:picChg chg="del mod">
          <ac:chgData name="Devon Newell" userId="4e547588-b2dd-4cc6-84e8-f6a94a347f70" providerId="ADAL" clId="{00DCB945-DFBF-4BA2-9CB2-CAEFC1C88215}" dt="2025-11-25T17:41:47.108" v="1436" actId="21"/>
          <ac:picMkLst>
            <pc:docMk/>
            <pc:sldMk cId="2207652183" sldId="329"/>
            <ac:picMk id="7" creationId="{683C6698-6C4F-B9D0-968D-BBA40460E551}"/>
          </ac:picMkLst>
        </pc:picChg>
        <pc:picChg chg="add mod">
          <ac:chgData name="Devon Newell" userId="4e547588-b2dd-4cc6-84e8-f6a94a347f70" providerId="ADAL" clId="{00DCB945-DFBF-4BA2-9CB2-CAEFC1C88215}" dt="2025-11-25T17:43:24.817" v="1444" actId="26606"/>
          <ac:picMkLst>
            <pc:docMk/>
            <pc:sldMk cId="2207652183" sldId="329"/>
            <ac:picMk id="9" creationId="{9ED0240A-1F19-2C81-54BD-F94053E5BFFC}"/>
          </ac:picMkLst>
        </pc:picChg>
      </pc:sldChg>
      <pc:sldChg chg="addSp delSp modSp mod modClrScheme chgLayout">
        <pc:chgData name="Devon Newell" userId="4e547588-b2dd-4cc6-84e8-f6a94a347f70" providerId="ADAL" clId="{00DCB945-DFBF-4BA2-9CB2-CAEFC1C88215}" dt="2025-11-25T20:11:20.467" v="2364" actId="20577"/>
        <pc:sldMkLst>
          <pc:docMk/>
          <pc:sldMk cId="1408565599" sldId="330"/>
        </pc:sldMkLst>
        <pc:spChg chg="mod ord">
          <ac:chgData name="Devon Newell" userId="4e547588-b2dd-4cc6-84e8-f6a94a347f70" providerId="ADAL" clId="{00DCB945-DFBF-4BA2-9CB2-CAEFC1C88215}" dt="2025-11-25T16:27:49.459" v="960"/>
          <ac:spMkLst>
            <pc:docMk/>
            <pc:sldMk cId="1408565599" sldId="330"/>
            <ac:spMk id="2" creationId="{9A2A5FB9-8092-6AC4-0B88-415B5224C3DC}"/>
          </ac:spMkLst>
        </pc:spChg>
        <pc:spChg chg="mod ord">
          <ac:chgData name="Devon Newell" userId="4e547588-b2dd-4cc6-84e8-f6a94a347f70" providerId="ADAL" clId="{00DCB945-DFBF-4BA2-9CB2-CAEFC1C88215}" dt="2025-11-25T20:11:20.467" v="2364" actId="20577"/>
          <ac:spMkLst>
            <pc:docMk/>
            <pc:sldMk cId="1408565599" sldId="330"/>
            <ac:spMk id="3" creationId="{5EDF0A71-CCBA-435C-46F6-1381739D2F56}"/>
          </ac:spMkLst>
        </pc:spChg>
        <pc:spChg chg="add del mod ord">
          <ac:chgData name="Devon Newell" userId="4e547588-b2dd-4cc6-84e8-f6a94a347f70" providerId="ADAL" clId="{00DCB945-DFBF-4BA2-9CB2-CAEFC1C88215}" dt="2025-11-25T14:36:35.553" v="591" actId="26606"/>
          <ac:spMkLst>
            <pc:docMk/>
            <pc:sldMk cId="1408565599" sldId="330"/>
            <ac:spMk id="4" creationId="{1E77A1D5-5F36-2624-3895-A7C3A9C76F52}"/>
          </ac:spMkLst>
        </pc:spChg>
        <pc:spChg chg="mod ord">
          <ac:chgData name="Devon Newell" userId="4e547588-b2dd-4cc6-84e8-f6a94a347f70" providerId="ADAL" clId="{00DCB945-DFBF-4BA2-9CB2-CAEFC1C88215}" dt="2025-11-25T16:27:49.459" v="960"/>
          <ac:spMkLst>
            <pc:docMk/>
            <pc:sldMk cId="1408565599" sldId="330"/>
            <ac:spMk id="5" creationId="{A915BC64-6AC5-A7BE-0281-C9832CBF4D7F}"/>
          </ac:spMkLst>
        </pc:spChg>
        <pc:spChg chg="add del mod">
          <ac:chgData name="Devon Newell" userId="4e547588-b2dd-4cc6-84e8-f6a94a347f70" providerId="ADAL" clId="{00DCB945-DFBF-4BA2-9CB2-CAEFC1C88215}" dt="2025-11-25T14:36:51.323" v="592" actId="931"/>
          <ac:spMkLst>
            <pc:docMk/>
            <pc:sldMk cId="1408565599" sldId="330"/>
            <ac:spMk id="10" creationId="{F1D77664-73EA-4C03-BC2B-DD2E9ED4597A}"/>
          </ac:spMkLst>
        </pc:spChg>
        <pc:picChg chg="add mod">
          <ac:chgData name="Devon Newell" userId="4e547588-b2dd-4cc6-84e8-f6a94a347f70" providerId="ADAL" clId="{00DCB945-DFBF-4BA2-9CB2-CAEFC1C88215}" dt="2025-11-25T16:27:49.459" v="960"/>
          <ac:picMkLst>
            <pc:docMk/>
            <pc:sldMk cId="1408565599" sldId="330"/>
            <ac:picMk id="7" creationId="{B1005935-CD1D-8AFF-0957-41D9CB238E82}"/>
          </ac:picMkLst>
        </pc:picChg>
      </pc:sldChg>
      <pc:sldChg chg="addSp delSp modSp mod modClrScheme chgLayout">
        <pc:chgData name="Devon Newell" userId="4e547588-b2dd-4cc6-84e8-f6a94a347f70" providerId="ADAL" clId="{00DCB945-DFBF-4BA2-9CB2-CAEFC1C88215}" dt="2025-11-25T20:07:41.871" v="2320" actId="20577"/>
        <pc:sldMkLst>
          <pc:docMk/>
          <pc:sldMk cId="2346848335" sldId="331"/>
        </pc:sldMkLst>
        <pc:spChg chg="add del mod">
          <ac:chgData name="Devon Newell" userId="4e547588-b2dd-4cc6-84e8-f6a94a347f70" providerId="ADAL" clId="{00DCB945-DFBF-4BA2-9CB2-CAEFC1C88215}" dt="2025-11-25T19:37:14.672" v="2149" actId="26606"/>
          <ac:spMkLst>
            <pc:docMk/>
            <pc:sldMk cId="2346848335" sldId="331"/>
            <ac:spMk id="2" creationId="{7B15009B-9FD4-CDFE-F00B-BEFCFD6F8AF2}"/>
          </ac:spMkLst>
        </pc:spChg>
        <pc:spChg chg="mod">
          <ac:chgData name="Devon Newell" userId="4e547588-b2dd-4cc6-84e8-f6a94a347f70" providerId="ADAL" clId="{00DCB945-DFBF-4BA2-9CB2-CAEFC1C88215}" dt="2025-11-25T19:46:13.040" v="2226" actId="26606"/>
          <ac:spMkLst>
            <pc:docMk/>
            <pc:sldMk cId="2346848335" sldId="331"/>
            <ac:spMk id="3" creationId="{CBFCE61F-A4B1-C1BD-8937-C2A157D029EE}"/>
          </ac:spMkLst>
        </pc:spChg>
        <pc:spChg chg="add del mod">
          <ac:chgData name="Devon Newell" userId="4e547588-b2dd-4cc6-84e8-f6a94a347f70" providerId="ADAL" clId="{00DCB945-DFBF-4BA2-9CB2-CAEFC1C88215}" dt="2025-11-25T19:39:36.634" v="2156" actId="931"/>
          <ac:spMkLst>
            <pc:docMk/>
            <pc:sldMk cId="2346848335" sldId="331"/>
            <ac:spMk id="6" creationId="{4B138B9B-7B52-F2B2-6FE7-96A3A1E8265A}"/>
          </ac:spMkLst>
        </pc:spChg>
        <pc:spChg chg="add mod">
          <ac:chgData name="Devon Newell" userId="4e547588-b2dd-4cc6-84e8-f6a94a347f70" providerId="ADAL" clId="{00DCB945-DFBF-4BA2-9CB2-CAEFC1C88215}" dt="2025-11-25T19:46:13.040" v="2226" actId="26606"/>
          <ac:spMkLst>
            <pc:docMk/>
            <pc:sldMk cId="2346848335" sldId="331"/>
            <ac:spMk id="8" creationId="{2DA3FCFB-E1A7-F528-1EC4-9462DC0E66E8}"/>
          </ac:spMkLst>
        </pc:spChg>
        <pc:spChg chg="add del mod">
          <ac:chgData name="Devon Newell" userId="4e547588-b2dd-4cc6-84e8-f6a94a347f70" providerId="ADAL" clId="{00DCB945-DFBF-4BA2-9CB2-CAEFC1C88215}" dt="2025-11-25T19:36:22.193" v="2117"/>
          <ac:spMkLst>
            <pc:docMk/>
            <pc:sldMk cId="2346848335" sldId="331"/>
            <ac:spMk id="10" creationId="{3DBF6631-AF11-B3B2-FB11-2E5C8F623075}"/>
          </ac:spMkLst>
        </pc:spChg>
        <pc:spChg chg="add del mod">
          <ac:chgData name="Devon Newell" userId="4e547588-b2dd-4cc6-84e8-f6a94a347f70" providerId="ADAL" clId="{00DCB945-DFBF-4BA2-9CB2-CAEFC1C88215}" dt="2025-11-25T19:39:39.532" v="2161" actId="21"/>
          <ac:spMkLst>
            <pc:docMk/>
            <pc:sldMk cId="2346848335" sldId="331"/>
            <ac:spMk id="13" creationId="{07AB29E3-1FFE-DD40-9335-F34F2CA50AF1}"/>
          </ac:spMkLst>
        </pc:spChg>
        <pc:spChg chg="add del mod">
          <ac:chgData name="Devon Newell" userId="4e547588-b2dd-4cc6-84e8-f6a94a347f70" providerId="ADAL" clId="{00DCB945-DFBF-4BA2-9CB2-CAEFC1C88215}" dt="2025-11-25T19:38:24.793" v="2154"/>
          <ac:spMkLst>
            <pc:docMk/>
            <pc:sldMk cId="2346848335" sldId="331"/>
            <ac:spMk id="16" creationId="{D41D50F5-F15B-2774-2F36-C7CD3A713FDB}"/>
          </ac:spMkLst>
        </pc:spChg>
        <pc:spChg chg="add del mod">
          <ac:chgData name="Devon Newell" userId="4e547588-b2dd-4cc6-84e8-f6a94a347f70" providerId="ADAL" clId="{00DCB945-DFBF-4BA2-9CB2-CAEFC1C88215}" dt="2025-11-25T19:39:39.532" v="2161" actId="21"/>
          <ac:spMkLst>
            <pc:docMk/>
            <pc:sldMk cId="2346848335" sldId="331"/>
            <ac:spMk id="18" creationId="{37FD137F-C247-BCA7-67DA-705F054F4DA1}"/>
          </ac:spMkLst>
        </pc:spChg>
        <pc:spChg chg="add del mod">
          <ac:chgData name="Devon Newell" userId="4e547588-b2dd-4cc6-84e8-f6a94a347f70" providerId="ADAL" clId="{00DCB945-DFBF-4BA2-9CB2-CAEFC1C88215}" dt="2025-11-25T19:40:12.643" v="2162" actId="931"/>
          <ac:spMkLst>
            <pc:docMk/>
            <pc:sldMk cId="2346848335" sldId="331"/>
            <ac:spMk id="20" creationId="{142C04D0-6B36-7443-AF6F-CA5911C5F8EB}"/>
          </ac:spMkLst>
        </pc:spChg>
        <pc:spChg chg="add del mod">
          <ac:chgData name="Devon Newell" userId="4e547588-b2dd-4cc6-84e8-f6a94a347f70" providerId="ADAL" clId="{00DCB945-DFBF-4BA2-9CB2-CAEFC1C88215}" dt="2025-11-25T19:40:47.478" v="2169" actId="21"/>
          <ac:spMkLst>
            <pc:docMk/>
            <pc:sldMk cId="2346848335" sldId="331"/>
            <ac:spMk id="23" creationId="{50942732-4949-43DC-EAD2-45A340F49982}"/>
          </ac:spMkLst>
        </pc:spChg>
        <pc:spChg chg="add del mod">
          <ac:chgData name="Devon Newell" userId="4e547588-b2dd-4cc6-84e8-f6a94a347f70" providerId="ADAL" clId="{00DCB945-DFBF-4BA2-9CB2-CAEFC1C88215}" dt="2025-11-25T19:40:37.892" v="2168" actId="21"/>
          <ac:spMkLst>
            <pc:docMk/>
            <pc:sldMk cId="2346848335" sldId="331"/>
            <ac:spMk id="25" creationId="{5391E420-4829-8A22-9B5F-7D6EF62C853A}"/>
          </ac:spMkLst>
        </pc:spChg>
        <pc:spChg chg="add del mod">
          <ac:chgData name="Devon Newell" userId="4e547588-b2dd-4cc6-84e8-f6a94a347f70" providerId="ADAL" clId="{00DCB945-DFBF-4BA2-9CB2-CAEFC1C88215}" dt="2025-11-25T19:46:13.040" v="2227" actId="26606"/>
          <ac:spMkLst>
            <pc:docMk/>
            <pc:sldMk cId="2346848335" sldId="331"/>
            <ac:spMk id="27" creationId="{B20DC865-B2F0-8A40-B46B-A3B7734DF509}"/>
          </ac:spMkLst>
        </pc:spChg>
        <pc:spChg chg="add mod">
          <ac:chgData name="Devon Newell" userId="4e547588-b2dd-4cc6-84e8-f6a94a347f70" providerId="ADAL" clId="{00DCB945-DFBF-4BA2-9CB2-CAEFC1C88215}" dt="2025-11-25T19:47:34.205" v="2232" actId="931"/>
          <ac:spMkLst>
            <pc:docMk/>
            <pc:sldMk cId="2346848335" sldId="331"/>
            <ac:spMk id="30" creationId="{7D4DDDE1-1A8A-095F-7F83-963B155964CA}"/>
          </ac:spMkLst>
        </pc:spChg>
        <pc:spChg chg="add del">
          <ac:chgData name="Devon Newell" userId="4e547588-b2dd-4cc6-84e8-f6a94a347f70" providerId="ADAL" clId="{00DCB945-DFBF-4BA2-9CB2-CAEFC1C88215}" dt="2025-11-25T19:48:58.197" v="2244" actId="931"/>
          <ac:spMkLst>
            <pc:docMk/>
            <pc:sldMk cId="2346848335" sldId="331"/>
            <ac:spMk id="32" creationId="{CFACAE3E-4AD7-77FC-CF3B-FB829C8EECDB}"/>
          </ac:spMkLst>
        </pc:spChg>
        <pc:spChg chg="add mod">
          <ac:chgData name="Devon Newell" userId="4e547588-b2dd-4cc6-84e8-f6a94a347f70" providerId="ADAL" clId="{00DCB945-DFBF-4BA2-9CB2-CAEFC1C88215}" dt="2025-11-25T19:48:13.276" v="2243" actId="931"/>
          <ac:spMkLst>
            <pc:docMk/>
            <pc:sldMk cId="2346848335" sldId="331"/>
            <ac:spMk id="34" creationId="{EF34FAC8-0E42-1DFA-B365-7266CFF92E92}"/>
          </ac:spMkLst>
        </pc:spChg>
        <pc:spChg chg="add mod">
          <ac:chgData name="Devon Newell" userId="4e547588-b2dd-4cc6-84e8-f6a94a347f70" providerId="ADAL" clId="{00DCB945-DFBF-4BA2-9CB2-CAEFC1C88215}" dt="2025-11-25T19:48:13.276" v="2243" actId="931"/>
          <ac:spMkLst>
            <pc:docMk/>
            <pc:sldMk cId="2346848335" sldId="331"/>
            <ac:spMk id="37" creationId="{53707925-93BF-C51D-2393-3E68DC75276A}"/>
          </ac:spMkLst>
        </pc:spChg>
        <pc:spChg chg="add mod">
          <ac:chgData name="Devon Newell" userId="4e547588-b2dd-4cc6-84e8-f6a94a347f70" providerId="ADAL" clId="{00DCB945-DFBF-4BA2-9CB2-CAEFC1C88215}" dt="2025-11-25T19:48:13.276" v="2243" actId="931"/>
          <ac:spMkLst>
            <pc:docMk/>
            <pc:sldMk cId="2346848335" sldId="331"/>
            <ac:spMk id="40" creationId="{32CB4ADE-1B56-098F-EBA5-5A69D7B32595}"/>
          </ac:spMkLst>
        </pc:spChg>
        <pc:spChg chg="add del mod">
          <ac:chgData name="Devon Newell" userId="4e547588-b2dd-4cc6-84e8-f6a94a347f70" providerId="ADAL" clId="{00DCB945-DFBF-4BA2-9CB2-CAEFC1C88215}" dt="2025-11-25T19:49:15.700" v="2250" actId="21"/>
          <ac:spMkLst>
            <pc:docMk/>
            <pc:sldMk cId="2346848335" sldId="331"/>
            <ac:spMk id="43" creationId="{C91DD99C-78A8-55AF-A3A1-9C5E58B7131E}"/>
          </ac:spMkLst>
        </pc:spChg>
        <pc:graphicFrameChg chg="add mod">
          <ac:chgData name="Devon Newell" userId="4e547588-b2dd-4cc6-84e8-f6a94a347f70" providerId="ADAL" clId="{00DCB945-DFBF-4BA2-9CB2-CAEFC1C88215}" dt="2025-11-25T19:35:57.546" v="2112"/>
          <ac:graphicFrameMkLst>
            <pc:docMk/>
            <pc:sldMk cId="2346848335" sldId="331"/>
            <ac:graphicFrameMk id="9" creationId="{7297CAFD-3040-A592-1B99-27CDB74736C4}"/>
          </ac:graphicFrameMkLst>
        </pc:graphicFrameChg>
        <pc:graphicFrameChg chg="add mod modGraphic">
          <ac:chgData name="Devon Newell" userId="4e547588-b2dd-4cc6-84e8-f6a94a347f70" providerId="ADAL" clId="{00DCB945-DFBF-4BA2-9CB2-CAEFC1C88215}" dt="2025-11-25T20:07:41.871" v="2320" actId="20577"/>
          <ac:graphicFrameMkLst>
            <pc:docMk/>
            <pc:sldMk cId="2346848335" sldId="331"/>
            <ac:graphicFrameMk id="11" creationId="{E7B447EB-5D91-AD5F-6998-EA678841EF48}"/>
          </ac:graphicFrameMkLst>
        </pc:graphicFrameChg>
        <pc:graphicFrameChg chg="add del mod modGraphic">
          <ac:chgData name="Devon Newell" userId="4e547588-b2dd-4cc6-84e8-f6a94a347f70" providerId="ADAL" clId="{00DCB945-DFBF-4BA2-9CB2-CAEFC1C88215}" dt="2025-11-25T19:35:27.801" v="2108" actId="21"/>
          <ac:graphicFrameMkLst>
            <pc:docMk/>
            <pc:sldMk cId="2346848335" sldId="331"/>
            <ac:graphicFrameMk id="15" creationId="{BA9E5FE1-2B10-2A61-4EBF-A16756650A78}"/>
          </ac:graphicFrameMkLst>
        </pc:graphicFrameChg>
        <pc:picChg chg="add del mod">
          <ac:chgData name="Devon Newell" userId="4e547588-b2dd-4cc6-84e8-f6a94a347f70" providerId="ADAL" clId="{00DCB945-DFBF-4BA2-9CB2-CAEFC1C88215}" dt="2025-11-25T19:38:48.636" v="2155" actId="21"/>
          <ac:picMkLst>
            <pc:docMk/>
            <pc:sldMk cId="2346848335" sldId="331"/>
            <ac:picMk id="4" creationId="{F0BA86ED-D681-0FFA-6A4F-7D55053A0129}"/>
          </ac:picMkLst>
        </pc:picChg>
        <pc:picChg chg="add del mod">
          <ac:chgData name="Devon Newell" userId="4e547588-b2dd-4cc6-84e8-f6a94a347f70" providerId="ADAL" clId="{00DCB945-DFBF-4BA2-9CB2-CAEFC1C88215}" dt="2025-11-25T19:39:39.532" v="2161" actId="21"/>
          <ac:picMkLst>
            <pc:docMk/>
            <pc:sldMk cId="2346848335" sldId="331"/>
            <ac:picMk id="12" creationId="{C018F6C0-2E02-DBE8-6062-059162B5D689}"/>
          </ac:picMkLst>
        </pc:picChg>
        <pc:picChg chg="add del mod">
          <ac:chgData name="Devon Newell" userId="4e547588-b2dd-4cc6-84e8-f6a94a347f70" providerId="ADAL" clId="{00DCB945-DFBF-4BA2-9CB2-CAEFC1C88215}" dt="2025-11-25T19:39:39.532" v="2161" actId="21"/>
          <ac:picMkLst>
            <pc:docMk/>
            <pc:sldMk cId="2346848335" sldId="331"/>
            <ac:picMk id="17" creationId="{35463D32-BD8C-03B5-F18B-102E1D6614F6}"/>
          </ac:picMkLst>
        </pc:picChg>
        <pc:picChg chg="add del mod">
          <ac:chgData name="Devon Newell" userId="4e547588-b2dd-4cc6-84e8-f6a94a347f70" providerId="ADAL" clId="{00DCB945-DFBF-4BA2-9CB2-CAEFC1C88215}" dt="2025-11-25T19:44:17.128" v="2213" actId="21"/>
          <ac:picMkLst>
            <pc:docMk/>
            <pc:sldMk cId="2346848335" sldId="331"/>
            <ac:picMk id="22" creationId="{EF2F5833-B45F-20C0-BC1E-53C76430BFC1}"/>
          </ac:picMkLst>
        </pc:picChg>
        <pc:picChg chg="add mod">
          <ac:chgData name="Devon Newell" userId="4e547588-b2dd-4cc6-84e8-f6a94a347f70" providerId="ADAL" clId="{00DCB945-DFBF-4BA2-9CB2-CAEFC1C88215}" dt="2025-11-25T19:47:34.205" v="2232" actId="931"/>
          <ac:picMkLst>
            <pc:docMk/>
            <pc:sldMk cId="2346848335" sldId="331"/>
            <ac:picMk id="29" creationId="{AC238934-E827-1276-727C-3CED78C3F9C6}"/>
          </ac:picMkLst>
        </pc:picChg>
        <pc:picChg chg="add mod">
          <ac:chgData name="Devon Newell" userId="4e547588-b2dd-4cc6-84e8-f6a94a347f70" providerId="ADAL" clId="{00DCB945-DFBF-4BA2-9CB2-CAEFC1C88215}" dt="2025-11-25T19:48:13.276" v="2243" actId="931"/>
          <ac:picMkLst>
            <pc:docMk/>
            <pc:sldMk cId="2346848335" sldId="331"/>
            <ac:picMk id="33" creationId="{1CC54E0E-C115-3C16-7FFF-4E3F6D40FC3B}"/>
          </ac:picMkLst>
        </pc:picChg>
        <pc:picChg chg="add mod">
          <ac:chgData name="Devon Newell" userId="4e547588-b2dd-4cc6-84e8-f6a94a347f70" providerId="ADAL" clId="{00DCB945-DFBF-4BA2-9CB2-CAEFC1C88215}" dt="2025-11-25T19:48:13.276" v="2243" actId="931"/>
          <ac:picMkLst>
            <pc:docMk/>
            <pc:sldMk cId="2346848335" sldId="331"/>
            <ac:picMk id="36" creationId="{A36D53A6-5510-1640-1382-05BDDAC59F68}"/>
          </ac:picMkLst>
        </pc:picChg>
        <pc:picChg chg="add mod">
          <ac:chgData name="Devon Newell" userId="4e547588-b2dd-4cc6-84e8-f6a94a347f70" providerId="ADAL" clId="{00DCB945-DFBF-4BA2-9CB2-CAEFC1C88215}" dt="2025-11-25T19:48:13.276" v="2243" actId="931"/>
          <ac:picMkLst>
            <pc:docMk/>
            <pc:sldMk cId="2346848335" sldId="331"/>
            <ac:picMk id="39" creationId="{C6A8D853-8FA6-4792-F6A7-585B58590FE4}"/>
          </ac:picMkLst>
        </pc:picChg>
        <pc:picChg chg="add mod">
          <ac:chgData name="Devon Newell" userId="4e547588-b2dd-4cc6-84e8-f6a94a347f70" providerId="ADAL" clId="{00DCB945-DFBF-4BA2-9CB2-CAEFC1C88215}" dt="2025-11-25T19:49:45.690" v="2251" actId="1076"/>
          <ac:picMkLst>
            <pc:docMk/>
            <pc:sldMk cId="2346848335" sldId="331"/>
            <ac:picMk id="42" creationId="{A10DDD7C-BC1A-84C3-3518-52185F4F07D7}"/>
          </ac:picMkLst>
        </pc:picChg>
      </pc:sldChg>
      <pc:sldChg chg="addSp delSp modSp mod modClrScheme chgLayout">
        <pc:chgData name="Devon Newell" userId="4e547588-b2dd-4cc6-84e8-f6a94a347f70" providerId="ADAL" clId="{00DCB945-DFBF-4BA2-9CB2-CAEFC1C88215}" dt="2025-11-25T19:41:34.355" v="2174" actId="21"/>
        <pc:sldMkLst>
          <pc:docMk/>
          <pc:sldMk cId="675328774" sldId="332"/>
        </pc:sldMkLst>
        <pc:spChg chg="add del mod">
          <ac:chgData name="Devon Newell" userId="4e547588-b2dd-4cc6-84e8-f6a94a347f70" providerId="ADAL" clId="{00DCB945-DFBF-4BA2-9CB2-CAEFC1C88215}" dt="2025-11-25T19:37:21.611" v="2150" actId="26606"/>
          <ac:spMkLst>
            <pc:docMk/>
            <pc:sldMk cId="675328774" sldId="332"/>
            <ac:spMk id="2" creationId="{33B44FEA-A61C-6AF3-16B8-60F17D8B246C}"/>
          </ac:spMkLst>
        </pc:spChg>
        <pc:spChg chg="mod">
          <ac:chgData name="Devon Newell" userId="4e547588-b2dd-4cc6-84e8-f6a94a347f70" providerId="ADAL" clId="{00DCB945-DFBF-4BA2-9CB2-CAEFC1C88215}" dt="2025-11-25T19:37:21.611" v="2150" actId="26606"/>
          <ac:spMkLst>
            <pc:docMk/>
            <pc:sldMk cId="675328774" sldId="332"/>
            <ac:spMk id="3" creationId="{B24C7587-DB63-4AB0-CEFD-FA701A9E8F26}"/>
          </ac:spMkLst>
        </pc:spChg>
        <pc:spChg chg="add del mod">
          <ac:chgData name="Devon Newell" userId="4e547588-b2dd-4cc6-84e8-f6a94a347f70" providerId="ADAL" clId="{00DCB945-DFBF-4BA2-9CB2-CAEFC1C88215}" dt="2025-11-25T19:41:34.355" v="2174" actId="21"/>
          <ac:spMkLst>
            <pc:docMk/>
            <pc:sldMk cId="675328774" sldId="332"/>
            <ac:spMk id="6" creationId="{D786C220-517B-22D9-3D4B-D29D2E777788}"/>
          </ac:spMkLst>
        </pc:spChg>
        <pc:spChg chg="add mod">
          <ac:chgData name="Devon Newell" userId="4e547588-b2dd-4cc6-84e8-f6a94a347f70" providerId="ADAL" clId="{00DCB945-DFBF-4BA2-9CB2-CAEFC1C88215}" dt="2025-11-25T19:37:21.611" v="2150" actId="26606"/>
          <ac:spMkLst>
            <pc:docMk/>
            <pc:sldMk cId="675328774" sldId="332"/>
            <ac:spMk id="8" creationId="{E695EA6A-884A-8F8F-2EEF-2AD0219A8265}"/>
          </ac:spMkLst>
        </pc:spChg>
        <pc:spChg chg="add del mod">
          <ac:chgData name="Devon Newell" userId="4e547588-b2dd-4cc6-84e8-f6a94a347f70" providerId="ADAL" clId="{00DCB945-DFBF-4BA2-9CB2-CAEFC1C88215}" dt="2025-11-25T19:37:03.974" v="2148"/>
          <ac:spMkLst>
            <pc:docMk/>
            <pc:sldMk cId="675328774" sldId="332"/>
            <ac:spMk id="10" creationId="{E427BCFC-1EF5-75C9-10D0-871C32BA15D7}"/>
          </ac:spMkLst>
        </pc:spChg>
        <pc:spChg chg="add del mod">
          <ac:chgData name="Devon Newell" userId="4e547588-b2dd-4cc6-84e8-f6a94a347f70" providerId="ADAL" clId="{00DCB945-DFBF-4BA2-9CB2-CAEFC1C88215}" dt="2025-11-25T19:41:26.771" v="2170" actId="931"/>
          <ac:spMkLst>
            <pc:docMk/>
            <pc:sldMk cId="675328774" sldId="332"/>
            <ac:spMk id="14" creationId="{06CF84C0-2304-17BC-CB7D-FD459D12066D}"/>
          </ac:spMkLst>
        </pc:spChg>
        <pc:graphicFrameChg chg="add del modGraphic">
          <ac:chgData name="Devon Newell" userId="4e547588-b2dd-4cc6-84e8-f6a94a347f70" providerId="ADAL" clId="{00DCB945-DFBF-4BA2-9CB2-CAEFC1C88215}" dt="2025-11-25T19:35:33.644" v="2109" actId="21"/>
          <ac:graphicFrameMkLst>
            <pc:docMk/>
            <pc:sldMk cId="675328774" sldId="332"/>
            <ac:graphicFrameMk id="9" creationId="{7297CAFD-3040-A592-1B99-27CDB74736C4}"/>
          </ac:graphicFrameMkLst>
        </pc:graphicFrameChg>
        <pc:graphicFrameChg chg="add mod">
          <ac:chgData name="Devon Newell" userId="4e547588-b2dd-4cc6-84e8-f6a94a347f70" providerId="ADAL" clId="{00DCB945-DFBF-4BA2-9CB2-CAEFC1C88215}" dt="2025-11-25T19:37:21.611" v="2150" actId="26606"/>
          <ac:graphicFrameMkLst>
            <pc:docMk/>
            <pc:sldMk cId="675328774" sldId="332"/>
            <ac:graphicFrameMk id="11" creationId="{7B29A934-0343-E144-8C8D-6A91636BB940}"/>
          </ac:graphicFrameMkLst>
        </pc:graphicFrameChg>
        <pc:picChg chg="add mod">
          <ac:chgData name="Devon Newell" userId="4e547588-b2dd-4cc6-84e8-f6a94a347f70" providerId="ADAL" clId="{00DCB945-DFBF-4BA2-9CB2-CAEFC1C88215}" dt="2025-11-25T19:41:27.775" v="2172" actId="962"/>
          <ac:picMkLst>
            <pc:docMk/>
            <pc:sldMk cId="675328774" sldId="332"/>
            <ac:picMk id="5" creationId="{CABD8209-C902-C751-64EF-8198B211A193}"/>
          </ac:picMkLst>
        </pc:picChg>
      </pc:sldChg>
      <pc:sldChg chg="modSp mod">
        <pc:chgData name="Devon Newell" userId="4e547588-b2dd-4cc6-84e8-f6a94a347f70" providerId="ADAL" clId="{00DCB945-DFBF-4BA2-9CB2-CAEFC1C88215}" dt="2025-11-12T19:40:26.421" v="134" actId="20577"/>
        <pc:sldMkLst>
          <pc:docMk/>
          <pc:sldMk cId="4165655568" sldId="337"/>
        </pc:sldMkLst>
        <pc:spChg chg="mod">
          <ac:chgData name="Devon Newell" userId="4e547588-b2dd-4cc6-84e8-f6a94a347f70" providerId="ADAL" clId="{00DCB945-DFBF-4BA2-9CB2-CAEFC1C88215}" dt="2025-11-12T19:40:26.421" v="134" actId="20577"/>
          <ac:spMkLst>
            <pc:docMk/>
            <pc:sldMk cId="4165655568" sldId="337"/>
            <ac:spMk id="2" creationId="{5300CCF9-507A-9B33-F360-5F3A97BF4E61}"/>
          </ac:spMkLst>
        </pc:spChg>
      </pc:sldChg>
      <pc:sldChg chg="addSp delSp modSp mod modClrScheme chgLayout">
        <pc:chgData name="Devon Newell" userId="4e547588-b2dd-4cc6-84e8-f6a94a347f70" providerId="ADAL" clId="{00DCB945-DFBF-4BA2-9CB2-CAEFC1C88215}" dt="2025-11-25T16:27:49.459" v="960"/>
        <pc:sldMkLst>
          <pc:docMk/>
          <pc:sldMk cId="1645990483" sldId="338"/>
        </pc:sldMkLst>
        <pc:spChg chg="mod">
          <ac:chgData name="Devon Newell" userId="4e547588-b2dd-4cc6-84e8-f6a94a347f70" providerId="ADAL" clId="{00DCB945-DFBF-4BA2-9CB2-CAEFC1C88215}" dt="2025-11-25T16:27:49.459" v="960"/>
          <ac:spMkLst>
            <pc:docMk/>
            <pc:sldMk cId="1645990483" sldId="338"/>
            <ac:spMk id="2" creationId="{E7652FFA-3547-94E1-0406-98CC3C465272}"/>
          </ac:spMkLst>
        </pc:spChg>
        <pc:spChg chg="add del mod">
          <ac:chgData name="Devon Newell" userId="4e547588-b2dd-4cc6-84e8-f6a94a347f70" providerId="ADAL" clId="{00DCB945-DFBF-4BA2-9CB2-CAEFC1C88215}" dt="2025-11-25T15:19:39.988" v="702" actId="26606"/>
          <ac:spMkLst>
            <pc:docMk/>
            <pc:sldMk cId="1645990483" sldId="338"/>
            <ac:spMk id="3" creationId="{0A664CF0-DFB9-3C12-66C4-C010C24C9564}"/>
          </ac:spMkLst>
        </pc:spChg>
        <pc:spChg chg="add del mod">
          <ac:chgData name="Devon Newell" userId="4e547588-b2dd-4cc6-84e8-f6a94a347f70" providerId="ADAL" clId="{00DCB945-DFBF-4BA2-9CB2-CAEFC1C88215}" dt="2025-11-25T15:19:33.849" v="699" actId="26606"/>
          <ac:spMkLst>
            <pc:docMk/>
            <pc:sldMk cId="1645990483" sldId="338"/>
            <ac:spMk id="8" creationId="{A3FDDC06-D67A-1890-3E75-914DDFD7380D}"/>
          </ac:spMkLst>
        </pc:spChg>
        <pc:spChg chg="add del mod">
          <ac:chgData name="Devon Newell" userId="4e547588-b2dd-4cc6-84e8-f6a94a347f70" providerId="ADAL" clId="{00DCB945-DFBF-4BA2-9CB2-CAEFC1C88215}" dt="2025-11-25T15:19:32.155" v="697" actId="26606"/>
          <ac:spMkLst>
            <pc:docMk/>
            <pc:sldMk cId="1645990483" sldId="338"/>
            <ac:spMk id="9" creationId="{DEA16735-3A82-FB79-9C25-28AB3A48AD06}"/>
          </ac:spMkLst>
        </pc:spChg>
        <pc:spChg chg="add del mod">
          <ac:chgData name="Devon Newell" userId="4e547588-b2dd-4cc6-84e8-f6a94a347f70" providerId="ADAL" clId="{00DCB945-DFBF-4BA2-9CB2-CAEFC1C88215}" dt="2025-11-25T15:19:33.849" v="699" actId="26606"/>
          <ac:spMkLst>
            <pc:docMk/>
            <pc:sldMk cId="1645990483" sldId="338"/>
            <ac:spMk id="11" creationId="{0A664CF0-DFB9-3C12-66C4-C010C24C9564}"/>
          </ac:spMkLst>
        </pc:spChg>
        <pc:spChg chg="add del mod">
          <ac:chgData name="Devon Newell" userId="4e547588-b2dd-4cc6-84e8-f6a94a347f70" providerId="ADAL" clId="{00DCB945-DFBF-4BA2-9CB2-CAEFC1C88215}" dt="2025-11-25T15:19:39.972" v="701" actId="26606"/>
          <ac:spMkLst>
            <pc:docMk/>
            <pc:sldMk cId="1645990483" sldId="338"/>
            <ac:spMk id="13" creationId="{DEA16735-3A82-FB79-9C25-28AB3A48AD06}"/>
          </ac:spMkLst>
        </pc:spChg>
        <pc:spChg chg="add mod">
          <ac:chgData name="Devon Newell" userId="4e547588-b2dd-4cc6-84e8-f6a94a347f70" providerId="ADAL" clId="{00DCB945-DFBF-4BA2-9CB2-CAEFC1C88215}" dt="2025-11-25T16:27:49.459" v="960"/>
          <ac:spMkLst>
            <pc:docMk/>
            <pc:sldMk cId="1645990483" sldId="338"/>
            <ac:spMk id="16" creationId="{F9E576D3-3410-D510-E037-01F7A5CAC57A}"/>
          </ac:spMkLst>
        </pc:spChg>
        <pc:spChg chg="add del mod">
          <ac:chgData name="Devon Newell" userId="4e547588-b2dd-4cc6-84e8-f6a94a347f70" providerId="ADAL" clId="{00DCB945-DFBF-4BA2-9CB2-CAEFC1C88215}" dt="2025-11-25T15:20:42.996" v="708" actId="931"/>
          <ac:spMkLst>
            <pc:docMk/>
            <pc:sldMk cId="1645990483" sldId="338"/>
            <ac:spMk id="22" creationId="{1AB60AD6-1C05-94D2-8BBE-492BBF4EB125}"/>
          </ac:spMkLst>
        </pc:spChg>
        <pc:graphicFrameChg chg="add del">
          <ac:chgData name="Devon Newell" userId="4e547588-b2dd-4cc6-84e8-f6a94a347f70" providerId="ADAL" clId="{00DCB945-DFBF-4BA2-9CB2-CAEFC1C88215}" dt="2025-11-25T15:19:32.155" v="697" actId="26606"/>
          <ac:graphicFrameMkLst>
            <pc:docMk/>
            <pc:sldMk cId="1645990483" sldId="338"/>
            <ac:graphicFrameMk id="5" creationId="{A8E4B866-43BD-2928-4615-726991D9623C}"/>
          </ac:graphicFrameMkLst>
        </pc:graphicFrameChg>
        <pc:graphicFrameChg chg="add del">
          <ac:chgData name="Devon Newell" userId="4e547588-b2dd-4cc6-84e8-f6a94a347f70" providerId="ADAL" clId="{00DCB945-DFBF-4BA2-9CB2-CAEFC1C88215}" dt="2025-11-25T15:19:39.972" v="701" actId="26606"/>
          <ac:graphicFrameMkLst>
            <pc:docMk/>
            <pc:sldMk cId="1645990483" sldId="338"/>
            <ac:graphicFrameMk id="14" creationId="{A8E4B866-43BD-2928-4615-726991D9623C}"/>
          </ac:graphicFrameMkLst>
        </pc:graphicFrameChg>
        <pc:graphicFrameChg chg="add mod modGraphic">
          <ac:chgData name="Devon Newell" userId="4e547588-b2dd-4cc6-84e8-f6a94a347f70" providerId="ADAL" clId="{00DCB945-DFBF-4BA2-9CB2-CAEFC1C88215}" dt="2025-11-25T15:20:02.934" v="707" actId="26606"/>
          <ac:graphicFrameMkLst>
            <pc:docMk/>
            <pc:sldMk cId="1645990483" sldId="338"/>
            <ac:graphicFrameMk id="17" creationId="{3A50E23D-2106-BD31-4AA9-8EDFF6241BFB}"/>
          </ac:graphicFrameMkLst>
        </pc:graphicFrameChg>
        <pc:picChg chg="add mod">
          <ac:chgData name="Devon Newell" userId="4e547588-b2dd-4cc6-84e8-f6a94a347f70" providerId="ADAL" clId="{00DCB945-DFBF-4BA2-9CB2-CAEFC1C88215}" dt="2025-11-25T15:20:49.560" v="712" actId="14100"/>
          <ac:picMkLst>
            <pc:docMk/>
            <pc:sldMk cId="1645990483" sldId="338"/>
            <ac:picMk id="6" creationId="{CDD5BCEC-F3A6-3648-1149-7678716D18A8}"/>
          </ac:picMkLst>
        </pc:picChg>
      </pc:sldChg>
      <pc:sldChg chg="addSp delSp modSp mod modClrScheme chgLayout">
        <pc:chgData name="Devon Newell" userId="4e547588-b2dd-4cc6-84e8-f6a94a347f70" providerId="ADAL" clId="{00DCB945-DFBF-4BA2-9CB2-CAEFC1C88215}" dt="2025-11-25T17:22:57.875" v="1205" actId="1076"/>
        <pc:sldMkLst>
          <pc:docMk/>
          <pc:sldMk cId="1255217225" sldId="339"/>
        </pc:sldMkLst>
        <pc:spChg chg="mod">
          <ac:chgData name="Devon Newell" userId="4e547588-b2dd-4cc6-84e8-f6a94a347f70" providerId="ADAL" clId="{00DCB945-DFBF-4BA2-9CB2-CAEFC1C88215}" dt="2025-11-25T17:21:28.735" v="1196" actId="26606"/>
          <ac:spMkLst>
            <pc:docMk/>
            <pc:sldMk cId="1255217225" sldId="339"/>
            <ac:spMk id="2" creationId="{E9E94626-4396-6849-7722-F6115BF9C30B}"/>
          </ac:spMkLst>
        </pc:spChg>
        <pc:spChg chg="del mod">
          <ac:chgData name="Devon Newell" userId="4e547588-b2dd-4cc6-84e8-f6a94a347f70" providerId="ADAL" clId="{00DCB945-DFBF-4BA2-9CB2-CAEFC1C88215}" dt="2025-11-25T15:19:05.816" v="695" actId="26606"/>
          <ac:spMkLst>
            <pc:docMk/>
            <pc:sldMk cId="1255217225" sldId="339"/>
            <ac:spMk id="3" creationId="{ED2B3039-9D36-2A59-8F90-740E4663C676}"/>
          </ac:spMkLst>
        </pc:spChg>
        <pc:spChg chg="add mod">
          <ac:chgData name="Devon Newell" userId="4e547588-b2dd-4cc6-84e8-f6a94a347f70" providerId="ADAL" clId="{00DCB945-DFBF-4BA2-9CB2-CAEFC1C88215}" dt="2025-11-25T17:21:28.735" v="1196" actId="26606"/>
          <ac:spMkLst>
            <pc:docMk/>
            <pc:sldMk cId="1255217225" sldId="339"/>
            <ac:spMk id="9" creationId="{A0946387-13C3-263B-A014-345AE9B07A53}"/>
          </ac:spMkLst>
        </pc:spChg>
        <pc:spChg chg="add del mod">
          <ac:chgData name="Devon Newell" userId="4e547588-b2dd-4cc6-84e8-f6a94a347f70" providerId="ADAL" clId="{00DCB945-DFBF-4BA2-9CB2-CAEFC1C88215}" dt="2025-11-25T17:21:28.719" v="1195" actId="26606"/>
          <ac:spMkLst>
            <pc:docMk/>
            <pc:sldMk cId="1255217225" sldId="339"/>
            <ac:spMk id="14" creationId="{5C010864-D7AB-1C81-5B00-6DE114893919}"/>
          </ac:spMkLst>
        </pc:spChg>
        <pc:graphicFrameChg chg="add mod modGraphic">
          <ac:chgData name="Devon Newell" userId="4e547588-b2dd-4cc6-84e8-f6a94a347f70" providerId="ADAL" clId="{00DCB945-DFBF-4BA2-9CB2-CAEFC1C88215}" dt="2025-11-25T17:21:42.682" v="1197"/>
          <ac:graphicFrameMkLst>
            <pc:docMk/>
            <pc:sldMk cId="1255217225" sldId="339"/>
            <ac:graphicFrameMk id="5" creationId="{99BD9DC0-3063-7E89-3C91-6BAD5513EAA7}"/>
          </ac:graphicFrameMkLst>
        </pc:graphicFrameChg>
        <pc:picChg chg="add mod">
          <ac:chgData name="Devon Newell" userId="4e547588-b2dd-4cc6-84e8-f6a94a347f70" providerId="ADAL" clId="{00DCB945-DFBF-4BA2-9CB2-CAEFC1C88215}" dt="2025-11-25T17:22:57.875" v="1205" actId="1076"/>
          <ac:picMkLst>
            <pc:docMk/>
            <pc:sldMk cId="1255217225" sldId="339"/>
            <ac:picMk id="6" creationId="{9A888008-6924-041D-2868-B11D5B6BCA9C}"/>
          </ac:picMkLst>
        </pc:picChg>
      </pc:sldChg>
      <pc:sldChg chg="addSp delSp modSp mod modClrScheme chgLayout">
        <pc:chgData name="Devon Newell" userId="4e547588-b2dd-4cc6-84e8-f6a94a347f70" providerId="ADAL" clId="{00DCB945-DFBF-4BA2-9CB2-CAEFC1C88215}" dt="2025-11-25T17:40:30.934" v="1435" actId="114"/>
        <pc:sldMkLst>
          <pc:docMk/>
          <pc:sldMk cId="217836921" sldId="340"/>
        </pc:sldMkLst>
        <pc:spChg chg="mod">
          <ac:chgData name="Devon Newell" userId="4e547588-b2dd-4cc6-84e8-f6a94a347f70" providerId="ADAL" clId="{00DCB945-DFBF-4BA2-9CB2-CAEFC1C88215}" dt="2025-11-25T16:27:49.459" v="960"/>
          <ac:spMkLst>
            <pc:docMk/>
            <pc:sldMk cId="217836921" sldId="340"/>
            <ac:spMk id="2" creationId="{F8699A0F-8C30-2F71-E30A-A31411A34F6A}"/>
          </ac:spMkLst>
        </pc:spChg>
        <pc:spChg chg="mod">
          <ac:chgData name="Devon Newell" userId="4e547588-b2dd-4cc6-84e8-f6a94a347f70" providerId="ADAL" clId="{00DCB945-DFBF-4BA2-9CB2-CAEFC1C88215}" dt="2025-11-25T17:40:30.934" v="1435" actId="114"/>
          <ac:spMkLst>
            <pc:docMk/>
            <pc:sldMk cId="217836921" sldId="340"/>
            <ac:spMk id="3" creationId="{B0FCE305-014D-69D3-38F8-8C0E00299612}"/>
          </ac:spMkLst>
        </pc:spChg>
        <pc:spChg chg="add">
          <ac:chgData name="Devon Newell" userId="4e547588-b2dd-4cc6-84e8-f6a94a347f70" providerId="ADAL" clId="{00DCB945-DFBF-4BA2-9CB2-CAEFC1C88215}" dt="2025-11-25T13:39:08.115" v="203"/>
          <ac:spMkLst>
            <pc:docMk/>
            <pc:sldMk cId="217836921" sldId="340"/>
            <ac:spMk id="4" creationId="{09AE5550-C07C-1665-0F2B-69F29119E83B}"/>
          </ac:spMkLst>
        </pc:spChg>
        <pc:spChg chg="add">
          <ac:chgData name="Devon Newell" userId="4e547588-b2dd-4cc6-84e8-f6a94a347f70" providerId="ADAL" clId="{00DCB945-DFBF-4BA2-9CB2-CAEFC1C88215}" dt="2025-11-25T13:39:31.055" v="204"/>
          <ac:spMkLst>
            <pc:docMk/>
            <pc:sldMk cId="217836921" sldId="340"/>
            <ac:spMk id="5" creationId="{48D6209C-AE71-390E-B0DA-E64A3C061993}"/>
          </ac:spMkLst>
        </pc:spChg>
        <pc:spChg chg="add del mod">
          <ac:chgData name="Devon Newell" userId="4e547588-b2dd-4cc6-84e8-f6a94a347f70" providerId="ADAL" clId="{00DCB945-DFBF-4BA2-9CB2-CAEFC1C88215}" dt="2025-11-25T15:18:56.550" v="693" actId="26606"/>
          <ac:spMkLst>
            <pc:docMk/>
            <pc:sldMk cId="217836921" sldId="340"/>
            <ac:spMk id="8" creationId="{9FE7D441-8B51-CBCF-78DC-93B3EE5A8CF0}"/>
          </ac:spMkLst>
        </pc:spChg>
        <pc:spChg chg="add del mod">
          <ac:chgData name="Devon Newell" userId="4e547588-b2dd-4cc6-84e8-f6a94a347f70" providerId="ADAL" clId="{00DCB945-DFBF-4BA2-9CB2-CAEFC1C88215}" dt="2025-11-25T15:18:56.550" v="693" actId="26606"/>
          <ac:spMkLst>
            <pc:docMk/>
            <pc:sldMk cId="217836921" sldId="340"/>
            <ac:spMk id="10" creationId="{E03C0837-1E59-26A5-8DC1-4F908D80AAD8}"/>
          </ac:spMkLst>
        </pc:spChg>
        <pc:spChg chg="add del mod">
          <ac:chgData name="Devon Newell" userId="4e547588-b2dd-4cc6-84e8-f6a94a347f70" providerId="ADAL" clId="{00DCB945-DFBF-4BA2-9CB2-CAEFC1C88215}" dt="2025-11-25T15:22:10.246" v="715" actId="931"/>
          <ac:spMkLst>
            <pc:docMk/>
            <pc:sldMk cId="217836921" sldId="340"/>
            <ac:spMk id="12" creationId="{44A2C55F-A41E-7091-F107-BDBC525E25DD}"/>
          </ac:spMkLst>
        </pc:spChg>
        <pc:spChg chg="add mod">
          <ac:chgData name="Devon Newell" userId="4e547588-b2dd-4cc6-84e8-f6a94a347f70" providerId="ADAL" clId="{00DCB945-DFBF-4BA2-9CB2-CAEFC1C88215}" dt="2025-11-25T16:27:49.459" v="960"/>
          <ac:spMkLst>
            <pc:docMk/>
            <pc:sldMk cId="217836921" sldId="340"/>
            <ac:spMk id="13" creationId="{9C8DB940-9995-7E6D-BB6A-D2032A13A63B}"/>
          </ac:spMkLst>
        </pc:spChg>
        <pc:spChg chg="add del mod">
          <ac:chgData name="Devon Newell" userId="4e547588-b2dd-4cc6-84e8-f6a94a347f70" providerId="ADAL" clId="{00DCB945-DFBF-4BA2-9CB2-CAEFC1C88215}" dt="2025-11-25T15:22:19.446" v="719" actId="21"/>
          <ac:spMkLst>
            <pc:docMk/>
            <pc:sldMk cId="217836921" sldId="340"/>
            <ac:spMk id="14" creationId="{218467E0-623A-06E0-17E5-6956A6697C8B}"/>
          </ac:spMkLst>
        </pc:spChg>
        <pc:spChg chg="add del mod">
          <ac:chgData name="Devon Newell" userId="4e547588-b2dd-4cc6-84e8-f6a94a347f70" providerId="ADAL" clId="{00DCB945-DFBF-4BA2-9CB2-CAEFC1C88215}" dt="2025-11-25T15:22:57.394" v="720" actId="931"/>
          <ac:spMkLst>
            <pc:docMk/>
            <pc:sldMk cId="217836921" sldId="340"/>
            <ac:spMk id="16" creationId="{4502E78B-4CAC-1702-01E6-75B604EE19BA}"/>
          </ac:spMkLst>
        </pc:spChg>
        <pc:spChg chg="add del mod">
          <ac:chgData name="Devon Newell" userId="4e547588-b2dd-4cc6-84e8-f6a94a347f70" providerId="ADAL" clId="{00DCB945-DFBF-4BA2-9CB2-CAEFC1C88215}" dt="2025-11-25T15:24:06.782" v="726" actId="931"/>
          <ac:spMkLst>
            <pc:docMk/>
            <pc:sldMk cId="217836921" sldId="340"/>
            <ac:spMk id="20" creationId="{AD9EFEE7-D140-CA3E-5A80-439E6056DF63}"/>
          </ac:spMkLst>
        </pc:spChg>
        <pc:spChg chg="add del mod">
          <ac:chgData name="Devon Newell" userId="4e547588-b2dd-4cc6-84e8-f6a94a347f70" providerId="ADAL" clId="{00DCB945-DFBF-4BA2-9CB2-CAEFC1C88215}" dt="2025-11-25T15:24:12.041" v="729" actId="21"/>
          <ac:spMkLst>
            <pc:docMk/>
            <pc:sldMk cId="217836921" sldId="340"/>
            <ac:spMk id="23" creationId="{EBCA0DEF-6B4A-9BA4-A6DB-A837198ACFF4}"/>
          </ac:spMkLst>
        </pc:spChg>
        <pc:spChg chg="add del mod">
          <ac:chgData name="Devon Newell" userId="4e547588-b2dd-4cc6-84e8-f6a94a347f70" providerId="ADAL" clId="{00DCB945-DFBF-4BA2-9CB2-CAEFC1C88215}" dt="2025-11-25T15:25:31.648" v="740" actId="21"/>
          <ac:spMkLst>
            <pc:docMk/>
            <pc:sldMk cId="217836921" sldId="340"/>
            <ac:spMk id="26" creationId="{A2C3286C-AC21-657A-D40A-B37F1F9AE3A9}"/>
          </ac:spMkLst>
        </pc:spChg>
        <pc:spChg chg="add del mod">
          <ac:chgData name="Devon Newell" userId="4e547588-b2dd-4cc6-84e8-f6a94a347f70" providerId="ADAL" clId="{00DCB945-DFBF-4BA2-9CB2-CAEFC1C88215}" dt="2025-11-25T15:26:37.481" v="750" actId="21"/>
          <ac:spMkLst>
            <pc:docMk/>
            <pc:sldMk cId="217836921" sldId="340"/>
            <ac:spMk id="29" creationId="{ACCEB889-72E4-D14A-4D12-DC2B5D1C5814}"/>
          </ac:spMkLst>
        </pc:spChg>
        <pc:picChg chg="add mod">
          <ac:chgData name="Devon Newell" userId="4e547588-b2dd-4cc6-84e8-f6a94a347f70" providerId="ADAL" clId="{00DCB945-DFBF-4BA2-9CB2-CAEFC1C88215}" dt="2025-11-25T15:21:24.149" v="714" actId="931"/>
          <ac:picMkLst>
            <pc:docMk/>
            <pc:sldMk cId="217836921" sldId="340"/>
            <ac:picMk id="7" creationId="{5A631F28-5547-8FFE-6F26-1BF1395936C0}"/>
          </ac:picMkLst>
        </pc:picChg>
        <pc:picChg chg="add del mod">
          <ac:chgData name="Devon Newell" userId="4e547588-b2dd-4cc6-84e8-f6a94a347f70" providerId="ADAL" clId="{00DCB945-DFBF-4BA2-9CB2-CAEFC1C88215}" dt="2025-11-25T15:22:19.446" v="719" actId="21"/>
          <ac:picMkLst>
            <pc:docMk/>
            <pc:sldMk cId="217836921" sldId="340"/>
            <ac:picMk id="11" creationId="{FC2C4867-4885-0792-8D7B-0CA311CB4686}"/>
          </ac:picMkLst>
        </pc:picChg>
        <pc:picChg chg="add del mod">
          <ac:chgData name="Devon Newell" userId="4e547588-b2dd-4cc6-84e8-f6a94a347f70" providerId="ADAL" clId="{00DCB945-DFBF-4BA2-9CB2-CAEFC1C88215}" dt="2025-11-25T15:23:36.012" v="725" actId="21"/>
          <ac:picMkLst>
            <pc:docMk/>
            <pc:sldMk cId="217836921" sldId="340"/>
            <ac:picMk id="18" creationId="{DE0F172C-D9D7-D181-E3A2-FB929BDCE6A0}"/>
          </ac:picMkLst>
        </pc:picChg>
        <pc:picChg chg="add mod">
          <ac:chgData name="Devon Newell" userId="4e547588-b2dd-4cc6-84e8-f6a94a347f70" providerId="ADAL" clId="{00DCB945-DFBF-4BA2-9CB2-CAEFC1C88215}" dt="2025-11-25T15:27:31.715" v="759" actId="14100"/>
          <ac:picMkLst>
            <pc:docMk/>
            <pc:sldMk cId="217836921" sldId="340"/>
            <ac:picMk id="22" creationId="{C5EA87E2-5FEC-7ABA-6F17-AEBFD33EFC63}"/>
          </ac:picMkLst>
        </pc:picChg>
        <pc:picChg chg="add mod">
          <ac:chgData name="Devon Newell" userId="4e547588-b2dd-4cc6-84e8-f6a94a347f70" providerId="ADAL" clId="{00DCB945-DFBF-4BA2-9CB2-CAEFC1C88215}" dt="2025-11-25T15:26:48.369" v="753" actId="14100"/>
          <ac:picMkLst>
            <pc:docMk/>
            <pc:sldMk cId="217836921" sldId="340"/>
            <ac:picMk id="25" creationId="{1B412B7D-8E21-B9F1-AF9D-BC39F69DC5C5}"/>
          </ac:picMkLst>
        </pc:picChg>
        <pc:picChg chg="add mod">
          <ac:chgData name="Devon Newell" userId="4e547588-b2dd-4cc6-84e8-f6a94a347f70" providerId="ADAL" clId="{00DCB945-DFBF-4BA2-9CB2-CAEFC1C88215}" dt="2025-11-25T15:27:08.123" v="756" actId="14100"/>
          <ac:picMkLst>
            <pc:docMk/>
            <pc:sldMk cId="217836921" sldId="340"/>
            <ac:picMk id="28" creationId="{F2DCBC9D-A53D-FFD3-A7BA-CE48EB06D4FD}"/>
          </ac:picMkLst>
        </pc:picChg>
      </pc:sldChg>
      <pc:sldChg chg="modSp mod ord">
        <pc:chgData name="Devon Newell" userId="4e547588-b2dd-4cc6-84e8-f6a94a347f70" providerId="ADAL" clId="{00DCB945-DFBF-4BA2-9CB2-CAEFC1C88215}" dt="2025-11-25T17:23:43.712" v="1207" actId="20577"/>
        <pc:sldMkLst>
          <pc:docMk/>
          <pc:sldMk cId="316636455" sldId="341"/>
        </pc:sldMkLst>
        <pc:spChg chg="mod">
          <ac:chgData name="Devon Newell" userId="4e547588-b2dd-4cc6-84e8-f6a94a347f70" providerId="ADAL" clId="{00DCB945-DFBF-4BA2-9CB2-CAEFC1C88215}" dt="2025-11-25T17:23:24.510" v="1206" actId="1076"/>
          <ac:spMkLst>
            <pc:docMk/>
            <pc:sldMk cId="316636455" sldId="341"/>
            <ac:spMk id="2" creationId="{777A81AA-1738-1961-1A17-588DAF8F1C99}"/>
          </ac:spMkLst>
        </pc:spChg>
        <pc:spChg chg="mod">
          <ac:chgData name="Devon Newell" userId="4e547588-b2dd-4cc6-84e8-f6a94a347f70" providerId="ADAL" clId="{00DCB945-DFBF-4BA2-9CB2-CAEFC1C88215}" dt="2025-11-25T17:23:43.712" v="1207" actId="20577"/>
          <ac:spMkLst>
            <pc:docMk/>
            <pc:sldMk cId="316636455" sldId="341"/>
            <ac:spMk id="3" creationId="{51C9256D-D66D-F01A-B438-1E44F9C0FDE6}"/>
          </ac:spMkLst>
        </pc:spChg>
      </pc:sldChg>
      <pc:sldChg chg="add del">
        <pc:chgData name="Devon Newell" userId="4e547588-b2dd-4cc6-84e8-f6a94a347f70" providerId="ADAL" clId="{00DCB945-DFBF-4BA2-9CB2-CAEFC1C88215}" dt="2025-11-25T13:58:18.806" v="509"/>
        <pc:sldMkLst>
          <pc:docMk/>
          <pc:sldMk cId="1320303139" sldId="342"/>
        </pc:sldMkLst>
      </pc:sldChg>
      <pc:sldChg chg="add del">
        <pc:chgData name="Devon Newell" userId="4e547588-b2dd-4cc6-84e8-f6a94a347f70" providerId="ADAL" clId="{00DCB945-DFBF-4BA2-9CB2-CAEFC1C88215}" dt="2025-11-25T13:58:12.535" v="507"/>
        <pc:sldMkLst>
          <pc:docMk/>
          <pc:sldMk cId="1652429284" sldId="342"/>
        </pc:sldMkLst>
      </pc:sldChg>
      <pc:sldChg chg="delSp new del mod">
        <pc:chgData name="Devon Newell" userId="4e547588-b2dd-4cc6-84e8-f6a94a347f70" providerId="ADAL" clId="{00DCB945-DFBF-4BA2-9CB2-CAEFC1C88215}" dt="2025-11-25T13:56:29.386" v="469" actId="2696"/>
        <pc:sldMkLst>
          <pc:docMk/>
          <pc:sldMk cId="3424003008" sldId="342"/>
        </pc:sldMkLst>
        <pc:spChg chg="del">
          <ac:chgData name="Devon Newell" userId="4e547588-b2dd-4cc6-84e8-f6a94a347f70" providerId="ADAL" clId="{00DCB945-DFBF-4BA2-9CB2-CAEFC1C88215}" dt="2025-11-25T13:40:22.804" v="211" actId="21"/>
          <ac:spMkLst>
            <pc:docMk/>
            <pc:sldMk cId="3424003008" sldId="342"/>
            <ac:spMk id="3" creationId="{62C70A2F-1903-BE5D-957E-BB9EAC6F8309}"/>
          </ac:spMkLst>
        </pc:spChg>
        <pc:spChg chg="del">
          <ac:chgData name="Devon Newell" userId="4e547588-b2dd-4cc6-84e8-f6a94a347f70" providerId="ADAL" clId="{00DCB945-DFBF-4BA2-9CB2-CAEFC1C88215}" dt="2025-11-25T13:40:17.082" v="210" actId="21"/>
          <ac:spMkLst>
            <pc:docMk/>
            <pc:sldMk cId="3424003008" sldId="342"/>
            <ac:spMk id="4" creationId="{06B4229F-5603-59E1-C83C-8D99B778BEF6}"/>
          </ac:spMkLst>
        </pc:spChg>
      </pc:sldChg>
      <pc:sldChg chg="new del ord">
        <pc:chgData name="Devon Newell" userId="4e547588-b2dd-4cc6-84e8-f6a94a347f70" providerId="ADAL" clId="{00DCB945-DFBF-4BA2-9CB2-CAEFC1C88215}" dt="2025-11-25T13:44:50.753" v="377" actId="2696"/>
        <pc:sldMkLst>
          <pc:docMk/>
          <pc:sldMk cId="155927715" sldId="343"/>
        </pc:sldMkLst>
      </pc:sldChg>
      <pc:sldChg chg="addSp delSp modSp new del mod ord modClrScheme chgLayout">
        <pc:chgData name="Devon Newell" userId="4e547588-b2dd-4cc6-84e8-f6a94a347f70" providerId="ADAL" clId="{00DCB945-DFBF-4BA2-9CB2-CAEFC1C88215}" dt="2025-11-25T19:32:22.435" v="2088" actId="2696"/>
        <pc:sldMkLst>
          <pc:docMk/>
          <pc:sldMk cId="1062208088" sldId="343"/>
        </pc:sldMkLst>
        <pc:spChg chg="mod">
          <ac:chgData name="Devon Newell" userId="4e547588-b2dd-4cc6-84e8-f6a94a347f70" providerId="ADAL" clId="{00DCB945-DFBF-4BA2-9CB2-CAEFC1C88215}" dt="2025-11-25T16:27:49.459" v="960"/>
          <ac:spMkLst>
            <pc:docMk/>
            <pc:sldMk cId="1062208088" sldId="343"/>
            <ac:spMk id="2" creationId="{579737A1-C56C-9F18-B8D3-E50727DA14F2}"/>
          </ac:spMkLst>
        </pc:spChg>
        <pc:spChg chg="del">
          <ac:chgData name="Devon Newell" userId="4e547588-b2dd-4cc6-84e8-f6a94a347f70" providerId="ADAL" clId="{00DCB945-DFBF-4BA2-9CB2-CAEFC1C88215}" dt="2025-11-25T13:53:41.564" v="455" actId="931"/>
          <ac:spMkLst>
            <pc:docMk/>
            <pc:sldMk cId="1062208088" sldId="343"/>
            <ac:spMk id="3" creationId="{D93A643F-B435-2D07-F4E3-AB4F2B6D675A}"/>
          </ac:spMkLst>
        </pc:spChg>
        <pc:spChg chg="add del">
          <ac:chgData name="Devon Newell" userId="4e547588-b2dd-4cc6-84e8-f6a94a347f70" providerId="ADAL" clId="{00DCB945-DFBF-4BA2-9CB2-CAEFC1C88215}" dt="2025-11-25T13:54:18.984" v="462" actId="26606"/>
          <ac:spMkLst>
            <pc:docMk/>
            <pc:sldMk cId="1062208088" sldId="343"/>
            <ac:spMk id="4" creationId="{085C8E4D-30B1-540C-6DD7-F6499A5B36D8}"/>
          </ac:spMkLst>
        </pc:spChg>
        <pc:spChg chg="mod">
          <ac:chgData name="Devon Newell" userId="4e547588-b2dd-4cc6-84e8-f6a94a347f70" providerId="ADAL" clId="{00DCB945-DFBF-4BA2-9CB2-CAEFC1C88215}" dt="2025-11-25T16:27:49.459" v="960"/>
          <ac:spMkLst>
            <pc:docMk/>
            <pc:sldMk cId="1062208088" sldId="343"/>
            <ac:spMk id="5" creationId="{0572F638-FF81-0A64-3807-AE074B8C1BD5}"/>
          </ac:spMkLst>
        </pc:spChg>
        <pc:spChg chg="add del mod">
          <ac:chgData name="Devon Newell" userId="4e547588-b2dd-4cc6-84e8-f6a94a347f70" providerId="ADAL" clId="{00DCB945-DFBF-4BA2-9CB2-CAEFC1C88215}" dt="2025-11-25T13:55:18.928" v="463" actId="931"/>
          <ac:spMkLst>
            <pc:docMk/>
            <pc:sldMk cId="1062208088" sldId="343"/>
            <ac:spMk id="12" creationId="{AD293EB4-20B8-2A7F-B157-76E0EC46ECAA}"/>
          </ac:spMkLst>
        </pc:spChg>
        <pc:picChg chg="add mod">
          <ac:chgData name="Devon Newell" userId="4e547588-b2dd-4cc6-84e8-f6a94a347f70" providerId="ADAL" clId="{00DCB945-DFBF-4BA2-9CB2-CAEFC1C88215}" dt="2025-11-25T17:20:14.423" v="1192" actId="1076"/>
          <ac:picMkLst>
            <pc:docMk/>
            <pc:sldMk cId="1062208088" sldId="343"/>
            <ac:picMk id="7" creationId="{CB7598F6-05A7-D4BE-D504-B87FEA98B574}"/>
          </ac:picMkLst>
        </pc:picChg>
        <pc:picChg chg="add mod ord">
          <ac:chgData name="Devon Newell" userId="4e547588-b2dd-4cc6-84e8-f6a94a347f70" providerId="ADAL" clId="{00DCB945-DFBF-4BA2-9CB2-CAEFC1C88215}" dt="2025-11-25T16:27:49.459" v="960"/>
          <ac:picMkLst>
            <pc:docMk/>
            <pc:sldMk cId="1062208088" sldId="343"/>
            <ac:picMk id="9" creationId="{2184C463-40CD-8C12-1542-B360E0D19648}"/>
          </ac:picMkLst>
        </pc:picChg>
      </pc:sldChg>
      <pc:sldChg chg="addSp delSp modSp new mod modClrScheme chgLayout">
        <pc:chgData name="Devon Newell" userId="4e547588-b2dd-4cc6-84e8-f6a94a347f70" providerId="ADAL" clId="{00DCB945-DFBF-4BA2-9CB2-CAEFC1C88215}" dt="2025-11-25T16:27:49.459" v="960"/>
        <pc:sldMkLst>
          <pc:docMk/>
          <pc:sldMk cId="2179893811" sldId="344"/>
        </pc:sldMkLst>
        <pc:spChg chg="mod">
          <ac:chgData name="Devon Newell" userId="4e547588-b2dd-4cc6-84e8-f6a94a347f70" providerId="ADAL" clId="{00DCB945-DFBF-4BA2-9CB2-CAEFC1C88215}" dt="2025-11-25T16:27:49.459" v="960"/>
          <ac:spMkLst>
            <pc:docMk/>
            <pc:sldMk cId="2179893811" sldId="344"/>
            <ac:spMk id="2" creationId="{C80E48C5-4683-80CE-8E1A-1C2632DCEB96}"/>
          </ac:spMkLst>
        </pc:spChg>
        <pc:spChg chg="del mod">
          <ac:chgData name="Devon Newell" userId="4e547588-b2dd-4cc6-84e8-f6a94a347f70" providerId="ADAL" clId="{00DCB945-DFBF-4BA2-9CB2-CAEFC1C88215}" dt="2025-11-25T15:18:37.905" v="691" actId="26606"/>
          <ac:spMkLst>
            <pc:docMk/>
            <pc:sldMk cId="2179893811" sldId="344"/>
            <ac:spMk id="3" creationId="{04AEC7D6-9B86-FEBD-7276-5230118D8F53}"/>
          </ac:spMkLst>
        </pc:spChg>
        <pc:spChg chg="mod">
          <ac:chgData name="Devon Newell" userId="4e547588-b2dd-4cc6-84e8-f6a94a347f70" providerId="ADAL" clId="{00DCB945-DFBF-4BA2-9CB2-CAEFC1C88215}" dt="2025-11-25T16:27:49.459" v="960"/>
          <ac:spMkLst>
            <pc:docMk/>
            <pc:sldMk cId="2179893811" sldId="344"/>
            <ac:spMk id="4" creationId="{2EBD5CEA-9387-ACD4-ECAA-4513322C32B3}"/>
          </ac:spMkLst>
        </pc:spChg>
        <pc:spChg chg="add del mod">
          <ac:chgData name="Devon Newell" userId="4e547588-b2dd-4cc6-84e8-f6a94a347f70" providerId="ADAL" clId="{00DCB945-DFBF-4BA2-9CB2-CAEFC1C88215}" dt="2025-11-25T15:28:27.945" v="760" actId="931"/>
          <ac:spMkLst>
            <pc:docMk/>
            <pc:sldMk cId="2179893811" sldId="344"/>
            <ac:spMk id="10" creationId="{C55A6FB8-A732-F9AE-454F-51457993F0BB}"/>
          </ac:spMkLst>
        </pc:spChg>
        <pc:spChg chg="add mod">
          <ac:chgData name="Devon Newell" userId="4e547588-b2dd-4cc6-84e8-f6a94a347f70" providerId="ADAL" clId="{00DCB945-DFBF-4BA2-9CB2-CAEFC1C88215}" dt="2025-11-25T15:29:36.497" v="771" actId="931"/>
          <ac:spMkLst>
            <pc:docMk/>
            <pc:sldMk cId="2179893811" sldId="344"/>
            <ac:spMk id="11" creationId="{B5861590-883B-A125-4D31-9FD266786F9E}"/>
          </ac:spMkLst>
        </pc:spChg>
        <pc:spChg chg="add mod">
          <ac:chgData name="Devon Newell" userId="4e547588-b2dd-4cc6-84e8-f6a94a347f70" providerId="ADAL" clId="{00DCB945-DFBF-4BA2-9CB2-CAEFC1C88215}" dt="2025-11-25T15:30:11.634" v="776" actId="1076"/>
          <ac:spMkLst>
            <pc:docMk/>
            <pc:sldMk cId="2179893811" sldId="344"/>
            <ac:spMk id="14" creationId="{D3A85B94-9AB3-00F9-98D2-EB75EB5411C7}"/>
          </ac:spMkLst>
        </pc:spChg>
        <pc:graphicFrameChg chg="add mod">
          <ac:chgData name="Devon Newell" userId="4e547588-b2dd-4cc6-84e8-f6a94a347f70" providerId="ADAL" clId="{00DCB945-DFBF-4BA2-9CB2-CAEFC1C88215}" dt="2025-11-25T15:25:43.233" v="741"/>
          <ac:graphicFrameMkLst>
            <pc:docMk/>
            <pc:sldMk cId="2179893811" sldId="344"/>
            <ac:graphicFrameMk id="6" creationId="{77F1807B-D50E-B4A4-A65A-FA2059D4467D}"/>
          </ac:graphicFrameMkLst>
        </pc:graphicFrameChg>
        <pc:picChg chg="add mod">
          <ac:chgData name="Devon Newell" userId="4e547588-b2dd-4cc6-84e8-f6a94a347f70" providerId="ADAL" clId="{00DCB945-DFBF-4BA2-9CB2-CAEFC1C88215}" dt="2025-11-25T16:24:00.384" v="893" actId="1076"/>
          <ac:picMkLst>
            <pc:docMk/>
            <pc:sldMk cId="2179893811" sldId="344"/>
            <ac:picMk id="7" creationId="{02FAD5EA-E8E7-8CEB-B141-60E3966946E2}"/>
          </ac:picMkLst>
        </pc:picChg>
        <pc:picChg chg="add mod">
          <ac:chgData name="Devon Newell" userId="4e547588-b2dd-4cc6-84e8-f6a94a347f70" providerId="ADAL" clId="{00DCB945-DFBF-4BA2-9CB2-CAEFC1C88215}" dt="2025-11-25T15:29:36.497" v="771" actId="931"/>
          <ac:picMkLst>
            <pc:docMk/>
            <pc:sldMk cId="2179893811" sldId="344"/>
            <ac:picMk id="9" creationId="{913E7496-DAA7-48EB-6277-8DAEE1984768}"/>
          </ac:picMkLst>
        </pc:picChg>
        <pc:picChg chg="add mod">
          <ac:chgData name="Devon Newell" userId="4e547588-b2dd-4cc6-84e8-f6a94a347f70" providerId="ADAL" clId="{00DCB945-DFBF-4BA2-9CB2-CAEFC1C88215}" dt="2025-11-25T15:30:27.148" v="782" actId="1076"/>
          <ac:picMkLst>
            <pc:docMk/>
            <pc:sldMk cId="2179893811" sldId="344"/>
            <ac:picMk id="13" creationId="{658966E8-16D9-6508-C2D6-FF57669692C1}"/>
          </ac:picMkLst>
        </pc:picChg>
      </pc:sldChg>
      <pc:sldChg chg="new del">
        <pc:chgData name="Devon Newell" userId="4e547588-b2dd-4cc6-84e8-f6a94a347f70" providerId="ADAL" clId="{00DCB945-DFBF-4BA2-9CB2-CAEFC1C88215}" dt="2025-11-25T14:10:52.495" v="559" actId="680"/>
        <pc:sldMkLst>
          <pc:docMk/>
          <pc:sldMk cId="394315989" sldId="345"/>
        </pc:sldMkLst>
      </pc:sldChg>
      <pc:sldChg chg="new del">
        <pc:chgData name="Devon Newell" userId="4e547588-b2dd-4cc6-84e8-f6a94a347f70" providerId="ADAL" clId="{00DCB945-DFBF-4BA2-9CB2-CAEFC1C88215}" dt="2025-11-25T14:10:29.589" v="557" actId="680"/>
        <pc:sldMkLst>
          <pc:docMk/>
          <pc:sldMk cId="429998231" sldId="345"/>
        </pc:sldMkLst>
      </pc:sldChg>
      <pc:sldChg chg="new del">
        <pc:chgData name="Devon Newell" userId="4e547588-b2dd-4cc6-84e8-f6a94a347f70" providerId="ADAL" clId="{00DCB945-DFBF-4BA2-9CB2-CAEFC1C88215}" dt="2025-11-25T14:10:18.469" v="555" actId="680"/>
        <pc:sldMkLst>
          <pc:docMk/>
          <pc:sldMk cId="900660638" sldId="345"/>
        </pc:sldMkLst>
      </pc:sldChg>
      <pc:sldChg chg="addSp delSp modSp new mod ord modClrScheme chgLayout">
        <pc:chgData name="Devon Newell" userId="4e547588-b2dd-4cc6-84e8-f6a94a347f70" providerId="ADAL" clId="{00DCB945-DFBF-4BA2-9CB2-CAEFC1C88215}" dt="2025-11-25T20:08:46.023" v="2323" actId="313"/>
        <pc:sldMkLst>
          <pc:docMk/>
          <pc:sldMk cId="1697222880" sldId="345"/>
        </pc:sldMkLst>
        <pc:spChg chg="mod">
          <ac:chgData name="Devon Newell" userId="4e547588-b2dd-4cc6-84e8-f6a94a347f70" providerId="ADAL" clId="{00DCB945-DFBF-4BA2-9CB2-CAEFC1C88215}" dt="2025-11-25T19:45:21.241" v="2221" actId="26606"/>
          <ac:spMkLst>
            <pc:docMk/>
            <pc:sldMk cId="1697222880" sldId="345"/>
            <ac:spMk id="2" creationId="{8D12835B-6C6B-08A1-C845-BC6354F6DC11}"/>
          </ac:spMkLst>
        </pc:spChg>
        <pc:spChg chg="add del mod">
          <ac:chgData name="Devon Newell" userId="4e547588-b2dd-4cc6-84e8-f6a94a347f70" providerId="ADAL" clId="{00DCB945-DFBF-4BA2-9CB2-CAEFC1C88215}" dt="2025-11-25T14:39:58.608" v="607" actId="26606"/>
          <ac:spMkLst>
            <pc:docMk/>
            <pc:sldMk cId="1697222880" sldId="345"/>
            <ac:spMk id="3" creationId="{0170A884-B48A-FC7E-475C-C25C4F8E8026}"/>
          </ac:spMkLst>
        </pc:spChg>
        <pc:spChg chg="add del mod">
          <ac:chgData name="Devon Newell" userId="4e547588-b2dd-4cc6-84e8-f6a94a347f70" providerId="ADAL" clId="{00DCB945-DFBF-4BA2-9CB2-CAEFC1C88215}" dt="2025-11-25T14:39:58.608" v="607" actId="26606"/>
          <ac:spMkLst>
            <pc:docMk/>
            <pc:sldMk cId="1697222880" sldId="345"/>
            <ac:spMk id="4" creationId="{FCE4703F-BD61-A294-168B-BCF7F9F1B735}"/>
          </ac:spMkLst>
        </pc:spChg>
        <pc:spChg chg="mod">
          <ac:chgData name="Devon Newell" userId="4e547588-b2dd-4cc6-84e8-f6a94a347f70" providerId="ADAL" clId="{00DCB945-DFBF-4BA2-9CB2-CAEFC1C88215}" dt="2025-11-25T19:45:21.241" v="2221" actId="26606"/>
          <ac:spMkLst>
            <pc:docMk/>
            <pc:sldMk cId="1697222880" sldId="345"/>
            <ac:spMk id="5" creationId="{80C88C57-E34A-6D47-5386-49CEAA8848E9}"/>
          </ac:spMkLst>
        </pc:spChg>
        <pc:spChg chg="add mod">
          <ac:chgData name="Devon Newell" userId="4e547588-b2dd-4cc6-84e8-f6a94a347f70" providerId="ADAL" clId="{00DCB945-DFBF-4BA2-9CB2-CAEFC1C88215}" dt="2025-11-25T14:40:57.326" v="612" actId="931"/>
          <ac:spMkLst>
            <pc:docMk/>
            <pc:sldMk cId="1697222880" sldId="345"/>
            <ac:spMk id="9" creationId="{5BF0EF92-BAC8-79D6-FBB1-90B77DC9203E}"/>
          </ac:spMkLst>
        </pc:spChg>
        <pc:spChg chg="add del mod">
          <ac:chgData name="Devon Newell" userId="4e547588-b2dd-4cc6-84e8-f6a94a347f70" providerId="ADAL" clId="{00DCB945-DFBF-4BA2-9CB2-CAEFC1C88215}" dt="2025-11-25T14:39:58.601" v="606" actId="26606"/>
          <ac:spMkLst>
            <pc:docMk/>
            <pc:sldMk cId="1697222880" sldId="345"/>
            <ac:spMk id="10" creationId="{526AB171-B23E-CF29-F380-52C20C22E3FB}"/>
          </ac:spMkLst>
        </pc:spChg>
        <pc:spChg chg="add del mod">
          <ac:chgData name="Devon Newell" userId="4e547588-b2dd-4cc6-84e8-f6a94a347f70" providerId="ADAL" clId="{00DCB945-DFBF-4BA2-9CB2-CAEFC1C88215}" dt="2025-11-25T14:39:53.378" v="604" actId="26606"/>
          <ac:spMkLst>
            <pc:docMk/>
            <pc:sldMk cId="1697222880" sldId="345"/>
            <ac:spMk id="11" creationId="{F38DAE97-D1F1-2537-33A3-746ECBDDF864}"/>
          </ac:spMkLst>
        </pc:spChg>
        <pc:spChg chg="add del mod">
          <ac:chgData name="Devon Newell" userId="4e547588-b2dd-4cc6-84e8-f6a94a347f70" providerId="ADAL" clId="{00DCB945-DFBF-4BA2-9CB2-CAEFC1C88215}" dt="2025-11-25T14:39:58.601" v="606" actId="26606"/>
          <ac:spMkLst>
            <pc:docMk/>
            <pc:sldMk cId="1697222880" sldId="345"/>
            <ac:spMk id="13" creationId="{FCE4703F-BD61-A294-168B-BCF7F9F1B735}"/>
          </ac:spMkLst>
        </pc:spChg>
        <pc:spChg chg="add mod ord">
          <ac:chgData name="Devon Newell" userId="4e547588-b2dd-4cc6-84e8-f6a94a347f70" providerId="ADAL" clId="{00DCB945-DFBF-4BA2-9CB2-CAEFC1C88215}" dt="2025-11-25T20:08:46.023" v="2323" actId="313"/>
          <ac:spMkLst>
            <pc:docMk/>
            <pc:sldMk cId="1697222880" sldId="345"/>
            <ac:spMk id="15" creationId="{FCE4703F-BD61-A294-168B-BCF7F9F1B735}"/>
          </ac:spMkLst>
        </pc:spChg>
        <pc:spChg chg="add del mod">
          <ac:chgData name="Devon Newell" userId="4e547588-b2dd-4cc6-84e8-f6a94a347f70" providerId="ADAL" clId="{00DCB945-DFBF-4BA2-9CB2-CAEFC1C88215}" dt="2025-11-25T14:41:40.908" v="613" actId="931"/>
          <ac:spMkLst>
            <pc:docMk/>
            <pc:sldMk cId="1697222880" sldId="345"/>
            <ac:spMk id="16" creationId="{90ED1FAF-1DD8-0A92-0873-F4557F3C0FFF}"/>
          </ac:spMkLst>
        </pc:spChg>
        <pc:spChg chg="add del mod">
          <ac:chgData name="Devon Newell" userId="4e547588-b2dd-4cc6-84e8-f6a94a347f70" providerId="ADAL" clId="{00DCB945-DFBF-4BA2-9CB2-CAEFC1C88215}" dt="2025-11-25T14:42:07.468" v="619" actId="21"/>
          <ac:spMkLst>
            <pc:docMk/>
            <pc:sldMk cId="1697222880" sldId="345"/>
            <ac:spMk id="17" creationId="{A642AD7B-96A8-216E-351B-3A7E3F1EE35A}"/>
          </ac:spMkLst>
        </pc:spChg>
        <pc:graphicFrameChg chg="add del mod">
          <ac:chgData name="Devon Newell" userId="4e547588-b2dd-4cc6-84e8-f6a94a347f70" providerId="ADAL" clId="{00DCB945-DFBF-4BA2-9CB2-CAEFC1C88215}" dt="2025-11-25T14:39:53.378" v="604" actId="26606"/>
          <ac:graphicFrameMkLst>
            <pc:docMk/>
            <pc:sldMk cId="1697222880" sldId="345"/>
            <ac:graphicFrameMk id="7" creationId="{A18FD5FE-47B1-009B-208B-1003D069E49B}"/>
          </ac:graphicFrameMkLst>
        </pc:graphicFrameChg>
        <pc:picChg chg="add mod">
          <ac:chgData name="Devon Newell" userId="4e547588-b2dd-4cc6-84e8-f6a94a347f70" providerId="ADAL" clId="{00DCB945-DFBF-4BA2-9CB2-CAEFC1C88215}" dt="2025-11-25T14:40:57.326" v="612" actId="931"/>
          <ac:picMkLst>
            <pc:docMk/>
            <pc:sldMk cId="1697222880" sldId="345"/>
            <ac:picMk id="8" creationId="{86E09926-6324-5608-57B7-57D643448693}"/>
          </ac:picMkLst>
        </pc:picChg>
        <pc:picChg chg="add mod ord">
          <ac:chgData name="Devon Newell" userId="4e547588-b2dd-4cc6-84e8-f6a94a347f70" providerId="ADAL" clId="{00DCB945-DFBF-4BA2-9CB2-CAEFC1C88215}" dt="2025-11-25T19:45:21.241" v="2221" actId="26606"/>
          <ac:picMkLst>
            <pc:docMk/>
            <pc:sldMk cId="1697222880" sldId="345"/>
            <ac:picMk id="14" creationId="{056A7443-E26B-54F4-4CC7-FFD55F7A7341}"/>
          </ac:picMkLst>
        </pc:picChg>
      </pc:sldChg>
      <pc:sldChg chg="modSp new add del mod">
        <pc:chgData name="Devon Newell" userId="4e547588-b2dd-4cc6-84e8-f6a94a347f70" providerId="ADAL" clId="{00DCB945-DFBF-4BA2-9CB2-CAEFC1C88215}" dt="2025-11-25T14:09:50.646" v="553" actId="680"/>
        <pc:sldMkLst>
          <pc:docMk/>
          <pc:sldMk cId="1823599368" sldId="345"/>
        </pc:sldMkLst>
        <pc:spChg chg="mod">
          <ac:chgData name="Devon Newell" userId="4e547588-b2dd-4cc6-84e8-f6a94a347f70" providerId="ADAL" clId="{00DCB945-DFBF-4BA2-9CB2-CAEFC1C88215}" dt="2025-11-25T14:09:40.162" v="550" actId="20577"/>
          <ac:spMkLst>
            <pc:docMk/>
            <pc:sldMk cId="1823599368" sldId="345"/>
            <ac:spMk id="2" creationId="{35DCC537-5DD6-51DD-E4D0-805AC00C4C75}"/>
          </ac:spMkLst>
        </pc:spChg>
        <pc:spChg chg="mod">
          <ac:chgData name="Devon Newell" userId="4e547588-b2dd-4cc6-84e8-f6a94a347f70" providerId="ADAL" clId="{00DCB945-DFBF-4BA2-9CB2-CAEFC1C88215}" dt="2025-11-25T14:08:54.975" v="545"/>
          <ac:spMkLst>
            <pc:docMk/>
            <pc:sldMk cId="1823599368" sldId="345"/>
            <ac:spMk id="4" creationId="{6A798ED4-5E1C-0F2C-269D-7561161E8525}"/>
          </ac:spMkLst>
        </pc:spChg>
      </pc:sldChg>
      <pc:sldChg chg="addSp delSp modSp new del mod modClrScheme chgLayout">
        <pc:chgData name="Devon Newell" userId="4e547588-b2dd-4cc6-84e8-f6a94a347f70" providerId="ADAL" clId="{00DCB945-DFBF-4BA2-9CB2-CAEFC1C88215}" dt="2025-11-25T14:07:39.873" v="517" actId="2696"/>
        <pc:sldMkLst>
          <pc:docMk/>
          <pc:sldMk cId="2847398190" sldId="345"/>
        </pc:sldMkLst>
        <pc:spChg chg="del">
          <ac:chgData name="Devon Newell" userId="4e547588-b2dd-4cc6-84e8-f6a94a347f70" providerId="ADAL" clId="{00DCB945-DFBF-4BA2-9CB2-CAEFC1C88215}" dt="2025-11-25T14:06:45.953" v="516" actId="26606"/>
          <ac:spMkLst>
            <pc:docMk/>
            <pc:sldMk cId="2847398190" sldId="345"/>
            <ac:spMk id="2" creationId="{269E3AAB-82E3-9138-69DE-29D839505B55}"/>
          </ac:spMkLst>
        </pc:spChg>
        <pc:spChg chg="add del">
          <ac:chgData name="Devon Newell" userId="4e547588-b2dd-4cc6-84e8-f6a94a347f70" providerId="ADAL" clId="{00DCB945-DFBF-4BA2-9CB2-CAEFC1C88215}" dt="2025-11-25T14:06:45.953" v="516" actId="26606"/>
          <ac:spMkLst>
            <pc:docMk/>
            <pc:sldMk cId="2847398190" sldId="345"/>
            <ac:spMk id="3" creationId="{3E48DB5D-957C-4442-E91A-32F39D5C504C}"/>
          </ac:spMkLst>
        </pc:spChg>
        <pc:spChg chg="mod">
          <ac:chgData name="Devon Newell" userId="4e547588-b2dd-4cc6-84e8-f6a94a347f70" providerId="ADAL" clId="{00DCB945-DFBF-4BA2-9CB2-CAEFC1C88215}" dt="2025-11-25T14:06:45.953" v="516" actId="26606"/>
          <ac:spMkLst>
            <pc:docMk/>
            <pc:sldMk cId="2847398190" sldId="345"/>
            <ac:spMk id="4" creationId="{3FDDAC53-9F95-4207-CE3F-02CCB22C0F4D}"/>
          </ac:spMkLst>
        </pc:spChg>
        <pc:spChg chg="add mod">
          <ac:chgData name="Devon Newell" userId="4e547588-b2dd-4cc6-84e8-f6a94a347f70" providerId="ADAL" clId="{00DCB945-DFBF-4BA2-9CB2-CAEFC1C88215}" dt="2025-11-25T14:06:45.953" v="516" actId="26606"/>
          <ac:spMkLst>
            <pc:docMk/>
            <pc:sldMk cId="2847398190" sldId="345"/>
            <ac:spMk id="9" creationId="{79ABD517-40D9-0EA9-1F2F-C2128C773E75}"/>
          </ac:spMkLst>
        </pc:spChg>
        <pc:spChg chg="add mod">
          <ac:chgData name="Devon Newell" userId="4e547588-b2dd-4cc6-84e8-f6a94a347f70" providerId="ADAL" clId="{00DCB945-DFBF-4BA2-9CB2-CAEFC1C88215}" dt="2025-11-25T14:06:45.953" v="516" actId="26606"/>
          <ac:spMkLst>
            <pc:docMk/>
            <pc:sldMk cId="2847398190" sldId="345"/>
            <ac:spMk id="11" creationId="{40B3EE3A-040D-19D2-242B-980F8A7A6ABF}"/>
          </ac:spMkLst>
        </pc:spChg>
        <pc:picChg chg="add del mod ord">
          <ac:chgData name="Devon Newell" userId="4e547588-b2dd-4cc6-84e8-f6a94a347f70" providerId="ADAL" clId="{00DCB945-DFBF-4BA2-9CB2-CAEFC1C88215}" dt="2025-11-25T14:06:29.012" v="515" actId="22"/>
          <ac:picMkLst>
            <pc:docMk/>
            <pc:sldMk cId="2847398190" sldId="345"/>
            <ac:picMk id="6" creationId="{9648D82F-64F0-7480-D6BA-6DB8446B45E2}"/>
          </ac:picMkLst>
        </pc:picChg>
      </pc:sldChg>
      <pc:sldChg chg="new del">
        <pc:chgData name="Devon Newell" userId="4e547588-b2dd-4cc6-84e8-f6a94a347f70" providerId="ADAL" clId="{00DCB945-DFBF-4BA2-9CB2-CAEFC1C88215}" dt="2025-11-25T15:13:36.877" v="679" actId="680"/>
        <pc:sldMkLst>
          <pc:docMk/>
          <pc:sldMk cId="1366585640" sldId="346"/>
        </pc:sldMkLst>
      </pc:sldChg>
      <pc:sldChg chg="new del">
        <pc:chgData name="Devon Newell" userId="4e547588-b2dd-4cc6-84e8-f6a94a347f70" providerId="ADAL" clId="{00DCB945-DFBF-4BA2-9CB2-CAEFC1C88215}" dt="2025-11-25T15:14:05.653" v="681" actId="680"/>
        <pc:sldMkLst>
          <pc:docMk/>
          <pc:sldMk cId="1750463496" sldId="346"/>
        </pc:sldMkLst>
      </pc:sldChg>
      <pc:sldChg chg="new del">
        <pc:chgData name="Devon Newell" userId="4e547588-b2dd-4cc6-84e8-f6a94a347f70" providerId="ADAL" clId="{00DCB945-DFBF-4BA2-9CB2-CAEFC1C88215}" dt="2025-11-25T15:14:21.780" v="683" actId="680"/>
        <pc:sldMkLst>
          <pc:docMk/>
          <pc:sldMk cId="2005654635" sldId="346"/>
        </pc:sldMkLst>
      </pc:sldChg>
      <pc:sldChg chg="modSp new del mod">
        <pc:chgData name="Devon Newell" userId="4e547588-b2dd-4cc6-84e8-f6a94a347f70" providerId="ADAL" clId="{00DCB945-DFBF-4BA2-9CB2-CAEFC1C88215}" dt="2025-11-25T15:13:03.556" v="677" actId="680"/>
        <pc:sldMkLst>
          <pc:docMk/>
          <pc:sldMk cId="2459828607" sldId="346"/>
        </pc:sldMkLst>
        <pc:spChg chg="mod">
          <ac:chgData name="Devon Newell" userId="4e547588-b2dd-4cc6-84e8-f6a94a347f70" providerId="ADAL" clId="{00DCB945-DFBF-4BA2-9CB2-CAEFC1C88215}" dt="2025-11-25T15:13:03.170" v="676" actId="20577"/>
          <ac:spMkLst>
            <pc:docMk/>
            <pc:sldMk cId="2459828607" sldId="346"/>
            <ac:spMk id="2" creationId="{AB8B52BF-BF89-218F-F438-D6B1E21B8608}"/>
          </ac:spMkLst>
        </pc:spChg>
      </pc:sldChg>
      <pc:sldChg chg="addSp delSp new del mod">
        <pc:chgData name="Devon Newell" userId="4e547588-b2dd-4cc6-84e8-f6a94a347f70" providerId="ADAL" clId="{00DCB945-DFBF-4BA2-9CB2-CAEFC1C88215}" dt="2025-11-25T17:57:57.918" v="1485" actId="2696"/>
        <pc:sldMkLst>
          <pc:docMk/>
          <pc:sldMk cId="3560913205" sldId="346"/>
        </pc:sldMkLst>
        <pc:spChg chg="del">
          <ac:chgData name="Devon Newell" userId="4e547588-b2dd-4cc6-84e8-f6a94a347f70" providerId="ADAL" clId="{00DCB945-DFBF-4BA2-9CB2-CAEFC1C88215}" dt="2025-11-25T17:50:03.734" v="1448" actId="21"/>
          <ac:spMkLst>
            <pc:docMk/>
            <pc:sldMk cId="3560913205" sldId="346"/>
            <ac:spMk id="2" creationId="{BCC72C94-B386-5C5A-48BE-893FCA868900}"/>
          </ac:spMkLst>
        </pc:spChg>
        <pc:spChg chg="del">
          <ac:chgData name="Devon Newell" userId="4e547588-b2dd-4cc6-84e8-f6a94a347f70" providerId="ADAL" clId="{00DCB945-DFBF-4BA2-9CB2-CAEFC1C88215}" dt="2025-11-25T17:50:06.506" v="1449" actId="21"/>
          <ac:spMkLst>
            <pc:docMk/>
            <pc:sldMk cId="3560913205" sldId="346"/>
            <ac:spMk id="3" creationId="{4B62C5B8-867A-ACD5-D8C6-948139FADE86}"/>
          </ac:spMkLst>
        </pc:spChg>
        <pc:spChg chg="del">
          <ac:chgData name="Devon Newell" userId="4e547588-b2dd-4cc6-84e8-f6a94a347f70" providerId="ADAL" clId="{00DCB945-DFBF-4BA2-9CB2-CAEFC1C88215}" dt="2025-11-25T17:50:01.035" v="1447" actId="21"/>
          <ac:spMkLst>
            <pc:docMk/>
            <pc:sldMk cId="3560913205" sldId="346"/>
            <ac:spMk id="4" creationId="{95BC4B23-FDC7-7297-BA62-C3E604EC315A}"/>
          </ac:spMkLst>
        </pc:spChg>
        <pc:picChg chg="add del">
          <ac:chgData name="Devon Newell" userId="4e547588-b2dd-4cc6-84e8-f6a94a347f70" providerId="ADAL" clId="{00DCB945-DFBF-4BA2-9CB2-CAEFC1C88215}" dt="2025-11-25T17:50:44.191" v="1451" actId="21"/>
          <ac:picMkLst>
            <pc:docMk/>
            <pc:sldMk cId="3560913205" sldId="346"/>
            <ac:picMk id="5" creationId="{4DA2BDBE-1A7C-3168-6B2C-3B10CE2B300F}"/>
          </ac:picMkLst>
        </pc:picChg>
      </pc:sldChg>
      <pc:sldChg chg="addSp delSp modSp new del mod modClrScheme chgLayout">
        <pc:chgData name="Devon Newell" userId="4e547588-b2dd-4cc6-84e8-f6a94a347f70" providerId="ADAL" clId="{00DCB945-DFBF-4BA2-9CB2-CAEFC1C88215}" dt="2025-11-25T16:12:22.116" v="873" actId="680"/>
        <pc:sldMkLst>
          <pc:docMk/>
          <pc:sldMk cId="3863397691" sldId="346"/>
        </pc:sldMkLst>
        <pc:spChg chg="add del">
          <ac:chgData name="Devon Newell" userId="4e547588-b2dd-4cc6-84e8-f6a94a347f70" providerId="ADAL" clId="{00DCB945-DFBF-4BA2-9CB2-CAEFC1C88215}" dt="2025-11-25T16:12:19.753" v="864" actId="26606"/>
          <ac:spMkLst>
            <pc:docMk/>
            <pc:sldMk cId="3863397691" sldId="346"/>
            <ac:spMk id="2" creationId="{B5FDD416-B858-5098-D493-6EC91A3D130B}"/>
          </ac:spMkLst>
        </pc:spChg>
        <pc:spChg chg="mod">
          <ac:chgData name="Devon Newell" userId="4e547588-b2dd-4cc6-84e8-f6a94a347f70" providerId="ADAL" clId="{00DCB945-DFBF-4BA2-9CB2-CAEFC1C88215}" dt="2025-11-25T16:12:21.943" v="872" actId="20577"/>
          <ac:spMkLst>
            <pc:docMk/>
            <pc:sldMk cId="3863397691" sldId="346"/>
            <ac:spMk id="3" creationId="{D125ECB8-16EA-B0AD-81C6-40D037556915}"/>
          </ac:spMkLst>
        </pc:spChg>
        <pc:spChg chg="add del">
          <ac:chgData name="Devon Newell" userId="4e547588-b2dd-4cc6-84e8-f6a94a347f70" providerId="ADAL" clId="{00DCB945-DFBF-4BA2-9CB2-CAEFC1C88215}" dt="2025-11-25T16:12:19.909" v="865" actId="22"/>
          <ac:spMkLst>
            <pc:docMk/>
            <pc:sldMk cId="3863397691" sldId="346"/>
            <ac:spMk id="4" creationId="{5EA91255-A32E-B07D-BFBA-DF58AFA4E554}"/>
          </ac:spMkLst>
        </pc:spChg>
        <pc:spChg chg="add del mod">
          <ac:chgData name="Devon Newell" userId="4e547588-b2dd-4cc6-84e8-f6a94a347f70" providerId="ADAL" clId="{00DCB945-DFBF-4BA2-9CB2-CAEFC1C88215}" dt="2025-11-25T16:12:19.753" v="864" actId="26606"/>
          <ac:spMkLst>
            <pc:docMk/>
            <pc:sldMk cId="3863397691" sldId="346"/>
            <ac:spMk id="11" creationId="{AD46F52B-B743-6EC2-2C89-282F70CFFD93}"/>
          </ac:spMkLst>
        </pc:spChg>
        <pc:picChg chg="add del mod ord">
          <ac:chgData name="Devon Newell" userId="4e547588-b2dd-4cc6-84e8-f6a94a347f70" providerId="ADAL" clId="{00DCB945-DFBF-4BA2-9CB2-CAEFC1C88215}" dt="2025-11-25T16:12:19.909" v="865" actId="22"/>
          <ac:picMkLst>
            <pc:docMk/>
            <pc:sldMk cId="3863397691" sldId="346"/>
            <ac:picMk id="6" creationId="{C80BF27C-85F0-D414-6E2F-2B2167B5FB16}"/>
          </ac:picMkLst>
        </pc:picChg>
      </pc:sldChg>
      <pc:sldChg chg="addSp delSp modSp add mod ord">
        <pc:chgData name="Devon Newell" userId="4e547588-b2dd-4cc6-84e8-f6a94a347f70" providerId="ADAL" clId="{00DCB945-DFBF-4BA2-9CB2-CAEFC1C88215}" dt="2025-11-25T20:09:20.389" v="2333" actId="20577"/>
        <pc:sldMkLst>
          <pc:docMk/>
          <pc:sldMk cId="0" sldId="347"/>
        </pc:sldMkLst>
        <pc:spChg chg="mod">
          <ac:chgData name="Devon Newell" userId="4e547588-b2dd-4cc6-84e8-f6a94a347f70" providerId="ADAL" clId="{00DCB945-DFBF-4BA2-9CB2-CAEFC1C88215}" dt="2025-11-25T17:54:16.972" v="1468" actId="14100"/>
          <ac:spMkLst>
            <pc:docMk/>
            <pc:sldMk cId="0" sldId="347"/>
            <ac:spMk id="4" creationId="{00000000-0000-0000-0000-000000000000}"/>
          </ac:spMkLst>
        </pc:spChg>
        <pc:spChg chg="add del mod">
          <ac:chgData name="Devon Newell" userId="4e547588-b2dd-4cc6-84e8-f6a94a347f70" providerId="ADAL" clId="{00DCB945-DFBF-4BA2-9CB2-CAEFC1C88215}" dt="2025-11-25T17:53:12.933" v="1456" actId="21"/>
          <ac:spMkLst>
            <pc:docMk/>
            <pc:sldMk cId="0" sldId="347"/>
            <ac:spMk id="7" creationId="{EE38E31F-E02E-4DD0-BE19-E09E016D3DF0}"/>
          </ac:spMkLst>
        </pc:spChg>
        <pc:spChg chg="add del mod">
          <ac:chgData name="Devon Newell" userId="4e547588-b2dd-4cc6-84e8-f6a94a347f70" providerId="ADAL" clId="{00DCB945-DFBF-4BA2-9CB2-CAEFC1C88215}" dt="2025-11-25T17:56:21.706" v="1476" actId="21"/>
          <ac:spMkLst>
            <pc:docMk/>
            <pc:sldMk cId="0" sldId="347"/>
            <ac:spMk id="13" creationId="{04684F29-A8B7-8FAA-200A-C5E5639F0D48}"/>
          </ac:spMkLst>
        </pc:spChg>
        <pc:graphicFrameChg chg="modGraphic">
          <ac:chgData name="Devon Newell" userId="4e547588-b2dd-4cc6-84e8-f6a94a347f70" providerId="ADAL" clId="{00DCB945-DFBF-4BA2-9CB2-CAEFC1C88215}" dt="2025-11-25T20:09:20.389" v="2333" actId="20577"/>
          <ac:graphicFrameMkLst>
            <pc:docMk/>
            <pc:sldMk cId="0" sldId="347"/>
            <ac:graphicFrameMk id="6" creationId="{5971CC92-1F06-E831-4A42-DCC32B3289D2}"/>
          </ac:graphicFrameMkLst>
        </pc:graphicFrameChg>
        <pc:picChg chg="add del mod">
          <ac:chgData name="Devon Newell" userId="4e547588-b2dd-4cc6-84e8-f6a94a347f70" providerId="ADAL" clId="{00DCB945-DFBF-4BA2-9CB2-CAEFC1C88215}" dt="2025-11-25T17:53:12.933" v="1456" actId="21"/>
          <ac:picMkLst>
            <pc:docMk/>
            <pc:sldMk cId="0" sldId="347"/>
            <ac:picMk id="5" creationId="{0330BDDA-1BAC-C9AA-28C2-6BB3DC988463}"/>
          </ac:picMkLst>
        </pc:picChg>
        <pc:picChg chg="add mod">
          <ac:chgData name="Devon Newell" userId="4e547588-b2dd-4cc6-84e8-f6a94a347f70" providerId="ADAL" clId="{00DCB945-DFBF-4BA2-9CB2-CAEFC1C88215}" dt="2025-11-25T17:54:31.469" v="1472" actId="1076"/>
          <ac:picMkLst>
            <pc:docMk/>
            <pc:sldMk cId="0" sldId="347"/>
            <ac:picMk id="9" creationId="{DF35F5E0-6AA0-F713-FC59-1162872A4745}"/>
          </ac:picMkLst>
        </pc:picChg>
        <pc:picChg chg="add del mod">
          <ac:chgData name="Devon Newell" userId="4e547588-b2dd-4cc6-84e8-f6a94a347f70" providerId="ADAL" clId="{00DCB945-DFBF-4BA2-9CB2-CAEFC1C88215}" dt="2025-11-25T17:56:21.706" v="1476" actId="21"/>
          <ac:picMkLst>
            <pc:docMk/>
            <pc:sldMk cId="0" sldId="347"/>
            <ac:picMk id="12" creationId="{A99EBC5B-4836-4073-30A3-D2F77CD38DDB}"/>
          </ac:picMkLst>
        </pc:picChg>
        <pc:picChg chg="add mod">
          <ac:chgData name="Devon Newell" userId="4e547588-b2dd-4cc6-84e8-f6a94a347f70" providerId="ADAL" clId="{00DCB945-DFBF-4BA2-9CB2-CAEFC1C88215}" dt="2025-11-25T17:57:31.590" v="1484" actId="14100"/>
          <ac:picMkLst>
            <pc:docMk/>
            <pc:sldMk cId="0" sldId="347"/>
            <ac:picMk id="15" creationId="{DEBE2EAF-C121-7D9F-B64C-780613C2F647}"/>
          </ac:picMkLst>
        </pc:picChg>
      </pc:sldChg>
      <pc:sldChg chg="addSp delSp modSp new mod modClrScheme chgLayout">
        <pc:chgData name="Devon Newell" userId="4e547588-b2dd-4cc6-84e8-f6a94a347f70" providerId="ADAL" clId="{00DCB945-DFBF-4BA2-9CB2-CAEFC1C88215}" dt="2025-11-25T20:09:56.801" v="2339" actId="20577"/>
        <pc:sldMkLst>
          <pc:docMk/>
          <pc:sldMk cId="2227652704" sldId="348"/>
        </pc:sldMkLst>
        <pc:spChg chg="mod">
          <ac:chgData name="Devon Newell" userId="4e547588-b2dd-4cc6-84e8-f6a94a347f70" providerId="ADAL" clId="{00DCB945-DFBF-4BA2-9CB2-CAEFC1C88215}" dt="2025-11-25T19:33:53.870" v="2107" actId="122"/>
          <ac:spMkLst>
            <pc:docMk/>
            <pc:sldMk cId="2227652704" sldId="348"/>
            <ac:spMk id="2" creationId="{E2423521-2F48-25C1-58C3-89AD9AC2F1F1}"/>
          </ac:spMkLst>
        </pc:spChg>
        <pc:spChg chg="add del mod">
          <ac:chgData name="Devon Newell" userId="4e547588-b2dd-4cc6-84e8-f6a94a347f70" providerId="ADAL" clId="{00DCB945-DFBF-4BA2-9CB2-CAEFC1C88215}" dt="2025-11-25T18:23:31.218" v="1717"/>
          <ac:spMkLst>
            <pc:docMk/>
            <pc:sldMk cId="2227652704" sldId="348"/>
            <ac:spMk id="3" creationId="{DC65C6D3-EEB5-4F79-827A-55E2F6B60B58}"/>
          </ac:spMkLst>
        </pc:spChg>
        <pc:spChg chg="mod ord">
          <ac:chgData name="Devon Newell" userId="4e547588-b2dd-4cc6-84e8-f6a94a347f70" providerId="ADAL" clId="{00DCB945-DFBF-4BA2-9CB2-CAEFC1C88215}" dt="2025-11-25T18:28:07.268" v="1729" actId="26606"/>
          <ac:spMkLst>
            <pc:docMk/>
            <pc:sldMk cId="2227652704" sldId="348"/>
            <ac:spMk id="4" creationId="{924D445F-62BE-D9F3-EA71-B250F37DB7E2}"/>
          </ac:spMkLst>
        </pc:spChg>
        <pc:spChg chg="add del mod">
          <ac:chgData name="Devon Newell" userId="4e547588-b2dd-4cc6-84e8-f6a94a347f70" providerId="ADAL" clId="{00DCB945-DFBF-4BA2-9CB2-CAEFC1C88215}" dt="2025-11-25T18:12:17.369" v="1551"/>
          <ac:spMkLst>
            <pc:docMk/>
            <pc:sldMk cId="2227652704" sldId="348"/>
            <ac:spMk id="5" creationId="{E4090251-3E13-B1D3-D241-1AB036543650}"/>
          </ac:spMkLst>
        </pc:spChg>
        <pc:spChg chg="add mod">
          <ac:chgData name="Devon Newell" userId="4e547588-b2dd-4cc6-84e8-f6a94a347f70" providerId="ADAL" clId="{00DCB945-DFBF-4BA2-9CB2-CAEFC1C88215}" dt="2025-11-25T18:21:44.949" v="1617"/>
          <ac:spMkLst>
            <pc:docMk/>
            <pc:sldMk cId="2227652704" sldId="348"/>
            <ac:spMk id="8" creationId="{C1C957B8-0B76-D189-1830-6A5A91391DC4}"/>
          </ac:spMkLst>
        </pc:spChg>
        <pc:spChg chg="add del mod">
          <ac:chgData name="Devon Newell" userId="4e547588-b2dd-4cc6-84e8-f6a94a347f70" providerId="ADAL" clId="{00DCB945-DFBF-4BA2-9CB2-CAEFC1C88215}" dt="2025-11-25T18:11:19.906" v="1548" actId="26606"/>
          <ac:spMkLst>
            <pc:docMk/>
            <pc:sldMk cId="2227652704" sldId="348"/>
            <ac:spMk id="9" creationId="{2F264FC1-6B77-151A-DA22-BB612C6BF444}"/>
          </ac:spMkLst>
        </pc:spChg>
        <pc:spChg chg="add mod">
          <ac:chgData name="Devon Newell" userId="4e547588-b2dd-4cc6-84e8-f6a94a347f70" providerId="ADAL" clId="{00DCB945-DFBF-4BA2-9CB2-CAEFC1C88215}" dt="2025-11-25T20:09:56.801" v="2339" actId="20577"/>
          <ac:spMkLst>
            <pc:docMk/>
            <pc:sldMk cId="2227652704" sldId="348"/>
            <ac:spMk id="10" creationId="{B4598087-05E3-D1F8-244B-50C0FAE2E1D3}"/>
          </ac:spMkLst>
        </pc:spChg>
        <pc:spChg chg="add del mod">
          <ac:chgData name="Devon Newell" userId="4e547588-b2dd-4cc6-84e8-f6a94a347f70" providerId="ADAL" clId="{00DCB945-DFBF-4BA2-9CB2-CAEFC1C88215}" dt="2025-11-25T18:12:14.680" v="1550"/>
          <ac:spMkLst>
            <pc:docMk/>
            <pc:sldMk cId="2227652704" sldId="348"/>
            <ac:spMk id="11" creationId="{C536233E-F3AF-4FEE-4E58-06B40273759A}"/>
          </ac:spMkLst>
        </pc:spChg>
        <pc:graphicFrameChg chg="add del mod">
          <ac:chgData name="Devon Newell" userId="4e547588-b2dd-4cc6-84e8-f6a94a347f70" providerId="ADAL" clId="{00DCB945-DFBF-4BA2-9CB2-CAEFC1C88215}" dt="2025-11-25T18:10:38.805" v="1544" actId="26606"/>
          <ac:graphicFrameMkLst>
            <pc:docMk/>
            <pc:sldMk cId="2227652704" sldId="348"/>
            <ac:graphicFrameMk id="6" creationId="{C3B82B3B-693D-95D4-C5A6-49B575B9E1D7}"/>
          </ac:graphicFrameMkLst>
        </pc:graphicFrameChg>
        <pc:picChg chg="add mod ord">
          <ac:chgData name="Devon Newell" userId="4e547588-b2dd-4cc6-84e8-f6a94a347f70" providerId="ADAL" clId="{00DCB945-DFBF-4BA2-9CB2-CAEFC1C88215}" dt="2025-11-25T18:28:07.268" v="1729" actId="26606"/>
          <ac:picMkLst>
            <pc:docMk/>
            <pc:sldMk cId="2227652704" sldId="348"/>
            <ac:picMk id="7" creationId="{02F6AFDC-3663-2111-4A1B-CDCD2303F808}"/>
          </ac:picMkLst>
        </pc:picChg>
      </pc:sldChg>
      <pc:sldChg chg="addSp delSp modSp new mod modClrScheme chgLayout">
        <pc:chgData name="Devon Newell" userId="4e547588-b2dd-4cc6-84e8-f6a94a347f70" providerId="ADAL" clId="{00DCB945-DFBF-4BA2-9CB2-CAEFC1C88215}" dt="2025-11-25T20:10:17.116" v="2341" actId="20577"/>
        <pc:sldMkLst>
          <pc:docMk/>
          <pc:sldMk cId="596054079" sldId="349"/>
        </pc:sldMkLst>
        <pc:spChg chg="add del">
          <ac:chgData name="Devon Newell" userId="4e547588-b2dd-4cc6-84e8-f6a94a347f70" providerId="ADAL" clId="{00DCB945-DFBF-4BA2-9CB2-CAEFC1C88215}" dt="2025-11-25T18:33:00.367" v="1733" actId="26606"/>
          <ac:spMkLst>
            <pc:docMk/>
            <pc:sldMk cId="596054079" sldId="349"/>
            <ac:spMk id="2" creationId="{2D0D93AA-CEEC-CE83-C6BE-0AEFC7A05EBF}"/>
          </ac:spMkLst>
        </pc:spChg>
        <pc:spChg chg="add del">
          <ac:chgData name="Devon Newell" userId="4e547588-b2dd-4cc6-84e8-f6a94a347f70" providerId="ADAL" clId="{00DCB945-DFBF-4BA2-9CB2-CAEFC1C88215}" dt="2025-11-25T18:33:00.367" v="1733" actId="26606"/>
          <ac:spMkLst>
            <pc:docMk/>
            <pc:sldMk cId="596054079" sldId="349"/>
            <ac:spMk id="3" creationId="{40D739DA-7BB2-C7BB-C7AD-C680B885CAA7}"/>
          </ac:spMkLst>
        </pc:spChg>
        <pc:spChg chg="add del">
          <ac:chgData name="Devon Newell" userId="4e547588-b2dd-4cc6-84e8-f6a94a347f70" providerId="ADAL" clId="{00DCB945-DFBF-4BA2-9CB2-CAEFC1C88215}" dt="2025-11-25T18:33:00.367" v="1733" actId="26606"/>
          <ac:spMkLst>
            <pc:docMk/>
            <pc:sldMk cId="596054079" sldId="349"/>
            <ac:spMk id="4" creationId="{4E09FEF2-EE37-90EF-6835-00923D92613C}"/>
          </ac:spMkLst>
        </pc:spChg>
        <pc:spChg chg="add mod ord">
          <ac:chgData name="Devon Newell" userId="4e547588-b2dd-4cc6-84e8-f6a94a347f70" providerId="ADAL" clId="{00DCB945-DFBF-4BA2-9CB2-CAEFC1C88215}" dt="2025-11-25T20:10:17.116" v="2341" actId="20577"/>
          <ac:spMkLst>
            <pc:docMk/>
            <pc:sldMk cId="596054079" sldId="349"/>
            <ac:spMk id="8" creationId="{22C1D3FC-8407-F231-2D61-FA2A5A956FCA}"/>
          </ac:spMkLst>
        </pc:spChg>
        <pc:spChg chg="add del mod">
          <ac:chgData name="Devon Newell" userId="4e547588-b2dd-4cc6-84e8-f6a94a347f70" providerId="ADAL" clId="{00DCB945-DFBF-4BA2-9CB2-CAEFC1C88215}" dt="2025-11-25T18:33:00.364" v="1732" actId="26606"/>
          <ac:spMkLst>
            <pc:docMk/>
            <pc:sldMk cId="596054079" sldId="349"/>
            <ac:spMk id="9" creationId="{3B83F72D-F273-68EA-D732-2DC2A876F305}"/>
          </ac:spMkLst>
        </pc:spChg>
        <pc:spChg chg="add mod">
          <ac:chgData name="Devon Newell" userId="4e547588-b2dd-4cc6-84e8-f6a94a347f70" providerId="ADAL" clId="{00DCB945-DFBF-4BA2-9CB2-CAEFC1C88215}" dt="2025-11-25T18:50:49.926" v="1824" actId="767"/>
          <ac:spMkLst>
            <pc:docMk/>
            <pc:sldMk cId="596054079" sldId="349"/>
            <ac:spMk id="10" creationId="{4E2867A1-CBA0-310A-95E8-8EB2DAB189AE}"/>
          </ac:spMkLst>
        </pc:spChg>
        <pc:spChg chg="add del mod">
          <ac:chgData name="Devon Newell" userId="4e547588-b2dd-4cc6-84e8-f6a94a347f70" providerId="ADAL" clId="{00DCB945-DFBF-4BA2-9CB2-CAEFC1C88215}" dt="2025-11-25T18:33:00.364" v="1732" actId="26606"/>
          <ac:spMkLst>
            <pc:docMk/>
            <pc:sldMk cId="596054079" sldId="349"/>
            <ac:spMk id="11" creationId="{D2296B46-8AB5-6897-1167-6F00416937D0}"/>
          </ac:spMkLst>
        </pc:spChg>
        <pc:spChg chg="add del mod">
          <ac:chgData name="Devon Newell" userId="4e547588-b2dd-4cc6-84e8-f6a94a347f70" providerId="ADAL" clId="{00DCB945-DFBF-4BA2-9CB2-CAEFC1C88215}" dt="2025-11-25T18:33:00.364" v="1732" actId="26606"/>
          <ac:spMkLst>
            <pc:docMk/>
            <pc:sldMk cId="596054079" sldId="349"/>
            <ac:spMk id="13" creationId="{293C705A-AE58-4426-5305-3F59CDF8E631}"/>
          </ac:spMkLst>
        </pc:spChg>
        <pc:spChg chg="add mod ord modVis">
          <ac:chgData name="Devon Newell" userId="4e547588-b2dd-4cc6-84e8-f6a94a347f70" providerId="ADAL" clId="{00DCB945-DFBF-4BA2-9CB2-CAEFC1C88215}" dt="2025-11-25T18:51:01.702" v="1827" actId="26606"/>
          <ac:spMkLst>
            <pc:docMk/>
            <pc:sldMk cId="596054079" sldId="349"/>
            <ac:spMk id="15" creationId="{9167EAD9-FF78-EBEB-1988-36A6F9D45756}"/>
          </ac:spMkLst>
        </pc:spChg>
        <pc:spChg chg="add del mod">
          <ac:chgData name="Devon Newell" userId="4e547588-b2dd-4cc6-84e8-f6a94a347f70" providerId="ADAL" clId="{00DCB945-DFBF-4BA2-9CB2-CAEFC1C88215}" dt="2025-11-25T18:39:09.292" v="1736" actId="26606"/>
          <ac:spMkLst>
            <pc:docMk/>
            <pc:sldMk cId="596054079" sldId="349"/>
            <ac:spMk id="16" creationId="{372EFD1C-0CDF-925D-7D4E-A1D2BF180F3F}"/>
          </ac:spMkLst>
        </pc:spChg>
        <pc:spChg chg="add del mod">
          <ac:chgData name="Devon Newell" userId="4e547588-b2dd-4cc6-84e8-f6a94a347f70" providerId="ADAL" clId="{00DCB945-DFBF-4BA2-9CB2-CAEFC1C88215}" dt="2025-11-25T18:39:09.292" v="1736" actId="26606"/>
          <ac:spMkLst>
            <pc:docMk/>
            <pc:sldMk cId="596054079" sldId="349"/>
            <ac:spMk id="17" creationId="{4656E17F-3E21-BF4A-8C63-EF6AD6E37303}"/>
          </ac:spMkLst>
        </pc:spChg>
        <pc:spChg chg="add del mod">
          <ac:chgData name="Devon Newell" userId="4e547588-b2dd-4cc6-84e8-f6a94a347f70" providerId="ADAL" clId="{00DCB945-DFBF-4BA2-9CB2-CAEFC1C88215}" dt="2025-11-25T18:39:01.423" v="1734" actId="22"/>
          <ac:spMkLst>
            <pc:docMk/>
            <pc:sldMk cId="596054079" sldId="349"/>
            <ac:spMk id="18" creationId="{91CA91AD-9C71-E477-CE06-430621BE420E}"/>
          </ac:spMkLst>
        </pc:spChg>
        <pc:spChg chg="add mod">
          <ac:chgData name="Devon Newell" userId="4e547588-b2dd-4cc6-84e8-f6a94a347f70" providerId="ADAL" clId="{00DCB945-DFBF-4BA2-9CB2-CAEFC1C88215}" dt="2025-11-25T18:51:01.702" v="1827" actId="26606"/>
          <ac:spMkLst>
            <pc:docMk/>
            <pc:sldMk cId="596054079" sldId="349"/>
            <ac:spMk id="19" creationId="{84ADB408-6FE8-8DCB-FB34-702B4408F1EE}"/>
          </ac:spMkLst>
        </pc:spChg>
        <pc:spChg chg="add del mod">
          <ac:chgData name="Devon Newell" userId="4e547588-b2dd-4cc6-84e8-f6a94a347f70" providerId="ADAL" clId="{00DCB945-DFBF-4BA2-9CB2-CAEFC1C88215}" dt="2025-11-25T18:46:22.154" v="1750" actId="26606"/>
          <ac:spMkLst>
            <pc:docMk/>
            <pc:sldMk cId="596054079" sldId="349"/>
            <ac:spMk id="20" creationId="{17B7CA73-2361-73B2-F9DD-122912D00264}"/>
          </ac:spMkLst>
        </pc:spChg>
        <pc:spChg chg="add del mod">
          <ac:chgData name="Devon Newell" userId="4e547588-b2dd-4cc6-84e8-f6a94a347f70" providerId="ADAL" clId="{00DCB945-DFBF-4BA2-9CB2-CAEFC1C88215}" dt="2025-11-25T18:39:30.162" v="1738" actId="26606"/>
          <ac:spMkLst>
            <pc:docMk/>
            <pc:sldMk cId="596054079" sldId="349"/>
            <ac:spMk id="22" creationId="{34D5A5E4-2414-9B95-BBDA-AA741F39F5F6}"/>
          </ac:spMkLst>
        </pc:spChg>
        <pc:spChg chg="add del mod">
          <ac:chgData name="Devon Newell" userId="4e547588-b2dd-4cc6-84e8-f6a94a347f70" providerId="ADAL" clId="{00DCB945-DFBF-4BA2-9CB2-CAEFC1C88215}" dt="2025-11-25T18:42:17.995" v="1739" actId="21"/>
          <ac:spMkLst>
            <pc:docMk/>
            <pc:sldMk cId="596054079" sldId="349"/>
            <ac:spMk id="27" creationId="{38D2A3C9-B310-DFB4-4A3F-703E8F79D5B3}"/>
          </ac:spMkLst>
        </pc:spChg>
        <pc:picChg chg="add mod ord">
          <ac:chgData name="Devon Newell" userId="4e547588-b2dd-4cc6-84e8-f6a94a347f70" providerId="ADAL" clId="{00DCB945-DFBF-4BA2-9CB2-CAEFC1C88215}" dt="2025-11-25T18:51:16.905" v="1828" actId="27614"/>
          <ac:picMkLst>
            <pc:docMk/>
            <pc:sldMk cId="596054079" sldId="349"/>
            <ac:picMk id="6" creationId="{B938D65C-BCC4-15D9-E215-B5587FC3999C}"/>
          </ac:picMkLst>
        </pc:picChg>
      </pc:sldChg>
      <pc:sldChg chg="addSp delSp modSp new del mod modClrScheme chgLayout">
        <pc:chgData name="Devon Newell" userId="4e547588-b2dd-4cc6-84e8-f6a94a347f70" providerId="ADAL" clId="{00DCB945-DFBF-4BA2-9CB2-CAEFC1C88215}" dt="2025-11-25T18:16:06.808" v="1609" actId="680"/>
        <pc:sldMkLst>
          <pc:docMk/>
          <pc:sldMk cId="3832447684" sldId="349"/>
        </pc:sldMkLst>
        <pc:spChg chg="add del">
          <ac:chgData name="Devon Newell" userId="4e547588-b2dd-4cc6-84e8-f6a94a347f70" providerId="ADAL" clId="{00DCB945-DFBF-4BA2-9CB2-CAEFC1C88215}" dt="2025-11-25T18:16:05.400" v="1608" actId="26606"/>
          <ac:spMkLst>
            <pc:docMk/>
            <pc:sldMk cId="3832447684" sldId="349"/>
            <ac:spMk id="2" creationId="{75F16C73-DAE6-1910-9755-BCE41202358E}"/>
          </ac:spMkLst>
        </pc:spChg>
        <pc:spChg chg="add del">
          <ac:chgData name="Devon Newell" userId="4e547588-b2dd-4cc6-84e8-f6a94a347f70" providerId="ADAL" clId="{00DCB945-DFBF-4BA2-9CB2-CAEFC1C88215}" dt="2025-11-25T18:16:05.400" v="1608" actId="26606"/>
          <ac:spMkLst>
            <pc:docMk/>
            <pc:sldMk cId="3832447684" sldId="349"/>
            <ac:spMk id="3" creationId="{95B2CBB9-366B-1B77-1BF6-296D98C1C24E}"/>
          </ac:spMkLst>
        </pc:spChg>
        <pc:spChg chg="add del">
          <ac:chgData name="Devon Newell" userId="4e547588-b2dd-4cc6-84e8-f6a94a347f70" providerId="ADAL" clId="{00DCB945-DFBF-4BA2-9CB2-CAEFC1C88215}" dt="2025-11-25T18:16:05.400" v="1608" actId="26606"/>
          <ac:spMkLst>
            <pc:docMk/>
            <pc:sldMk cId="3832447684" sldId="349"/>
            <ac:spMk id="4" creationId="{C452BA43-65D2-BAEF-9236-E307F45B6FDA}"/>
          </ac:spMkLst>
        </pc:spChg>
        <pc:spChg chg="mod">
          <ac:chgData name="Devon Newell" userId="4e547588-b2dd-4cc6-84e8-f6a94a347f70" providerId="ADAL" clId="{00DCB945-DFBF-4BA2-9CB2-CAEFC1C88215}" dt="2025-11-25T18:16:05.400" v="1608" actId="26606"/>
          <ac:spMkLst>
            <pc:docMk/>
            <pc:sldMk cId="3832447684" sldId="349"/>
            <ac:spMk id="5" creationId="{B4779BA1-5A1E-FE12-7576-F0F045B0F4B3}"/>
          </ac:spMkLst>
        </pc:spChg>
        <pc:spChg chg="add del mod">
          <ac:chgData name="Devon Newell" userId="4e547588-b2dd-4cc6-84e8-f6a94a347f70" providerId="ADAL" clId="{00DCB945-DFBF-4BA2-9CB2-CAEFC1C88215}" dt="2025-11-25T18:16:05.400" v="1608" actId="26606"/>
          <ac:spMkLst>
            <pc:docMk/>
            <pc:sldMk cId="3832447684" sldId="349"/>
            <ac:spMk id="10" creationId="{26FAEE9B-AF10-3194-1CED-7391134B6D2A}"/>
          </ac:spMkLst>
        </pc:spChg>
        <pc:spChg chg="add del mod">
          <ac:chgData name="Devon Newell" userId="4e547588-b2dd-4cc6-84e8-f6a94a347f70" providerId="ADAL" clId="{00DCB945-DFBF-4BA2-9CB2-CAEFC1C88215}" dt="2025-11-25T18:16:05.400" v="1608" actId="26606"/>
          <ac:spMkLst>
            <pc:docMk/>
            <pc:sldMk cId="3832447684" sldId="349"/>
            <ac:spMk id="12" creationId="{167036E0-3C66-8815-1143-FC7AA312B284}"/>
          </ac:spMkLst>
        </pc:spChg>
      </pc:sldChg>
      <pc:sldChg chg="modSp new del mod">
        <pc:chgData name="Devon Newell" userId="4e547588-b2dd-4cc6-84e8-f6a94a347f70" providerId="ADAL" clId="{00DCB945-DFBF-4BA2-9CB2-CAEFC1C88215}" dt="2025-11-25T18:15:58.368" v="1604" actId="680"/>
        <pc:sldMkLst>
          <pc:docMk/>
          <pc:sldMk cId="1965000163" sldId="350"/>
        </pc:sldMkLst>
        <pc:spChg chg="mod">
          <ac:chgData name="Devon Newell" userId="4e547588-b2dd-4cc6-84e8-f6a94a347f70" providerId="ADAL" clId="{00DCB945-DFBF-4BA2-9CB2-CAEFC1C88215}" dt="2025-11-25T18:14:57.134" v="1598"/>
          <ac:spMkLst>
            <pc:docMk/>
            <pc:sldMk cId="1965000163" sldId="350"/>
            <ac:spMk id="2" creationId="{DFFD2C4C-F213-738E-138E-756AED40A1FD}"/>
          </ac:spMkLst>
        </pc:spChg>
        <pc:spChg chg="mod">
          <ac:chgData name="Devon Newell" userId="4e547588-b2dd-4cc6-84e8-f6a94a347f70" providerId="ADAL" clId="{00DCB945-DFBF-4BA2-9CB2-CAEFC1C88215}" dt="2025-11-25T18:15:57.133" v="1603"/>
          <ac:spMkLst>
            <pc:docMk/>
            <pc:sldMk cId="1965000163" sldId="350"/>
            <ac:spMk id="3" creationId="{4FE9AB74-70CE-98A3-6CC0-FBF372FD0AB7}"/>
          </ac:spMkLst>
        </pc:spChg>
      </pc:sldChg>
      <pc:sldChg chg="addSp delSp modSp new mod ord modClrScheme chgLayout">
        <pc:chgData name="Devon Newell" userId="4e547588-b2dd-4cc6-84e8-f6a94a347f70" providerId="ADAL" clId="{00DCB945-DFBF-4BA2-9CB2-CAEFC1C88215}" dt="2025-11-25T19:27:11.067" v="2044"/>
        <pc:sldMkLst>
          <pc:docMk/>
          <pc:sldMk cId="3286108606" sldId="350"/>
        </pc:sldMkLst>
        <pc:spChg chg="mod">
          <ac:chgData name="Devon Newell" userId="4e547588-b2dd-4cc6-84e8-f6a94a347f70" providerId="ADAL" clId="{00DCB945-DFBF-4BA2-9CB2-CAEFC1C88215}" dt="2025-11-25T18:53:35.505" v="1842" actId="26606"/>
          <ac:spMkLst>
            <pc:docMk/>
            <pc:sldMk cId="3286108606" sldId="350"/>
            <ac:spMk id="2" creationId="{01452BFF-5F39-C6C8-D21A-6E2CB5ED8A47}"/>
          </ac:spMkLst>
        </pc:spChg>
        <pc:spChg chg="del">
          <ac:chgData name="Devon Newell" userId="4e547588-b2dd-4cc6-84e8-f6a94a347f70" providerId="ADAL" clId="{00DCB945-DFBF-4BA2-9CB2-CAEFC1C88215}" dt="2025-11-25T18:51:46.769" v="1831"/>
          <ac:spMkLst>
            <pc:docMk/>
            <pc:sldMk cId="3286108606" sldId="350"/>
            <ac:spMk id="3" creationId="{16DF107C-595F-4BBA-E610-416CC8178655}"/>
          </ac:spMkLst>
        </pc:spChg>
        <pc:spChg chg="add del">
          <ac:chgData name="Devon Newell" userId="4e547588-b2dd-4cc6-84e8-f6a94a347f70" providerId="ADAL" clId="{00DCB945-DFBF-4BA2-9CB2-CAEFC1C88215}" dt="2025-11-25T18:53:03.656" v="1838" actId="26606"/>
          <ac:spMkLst>
            <pc:docMk/>
            <pc:sldMk cId="3286108606" sldId="350"/>
            <ac:spMk id="4" creationId="{EDF300BB-9BCD-03A1-559F-3356F391DC86}"/>
          </ac:spMkLst>
        </pc:spChg>
        <pc:spChg chg="mod ord">
          <ac:chgData name="Devon Newell" userId="4e547588-b2dd-4cc6-84e8-f6a94a347f70" providerId="ADAL" clId="{00DCB945-DFBF-4BA2-9CB2-CAEFC1C88215}" dt="2025-11-25T19:26:50.822" v="2042" actId="26606"/>
          <ac:spMkLst>
            <pc:docMk/>
            <pc:sldMk cId="3286108606" sldId="350"/>
            <ac:spMk id="5" creationId="{93F9ED90-F1C0-4588-60E2-56BEC8A5FEAE}"/>
          </ac:spMkLst>
        </pc:spChg>
        <pc:spChg chg="add del mod">
          <ac:chgData name="Devon Newell" userId="4e547588-b2dd-4cc6-84e8-f6a94a347f70" providerId="ADAL" clId="{00DCB945-DFBF-4BA2-9CB2-CAEFC1C88215}" dt="2025-11-25T18:53:03.656" v="1838" actId="26606"/>
          <ac:spMkLst>
            <pc:docMk/>
            <pc:sldMk cId="3286108606" sldId="350"/>
            <ac:spMk id="6" creationId="{4F4C00A6-094E-E2BD-8A97-66D48D66BC22}"/>
          </ac:spMkLst>
        </pc:spChg>
        <pc:spChg chg="add del mod">
          <ac:chgData name="Devon Newell" userId="4e547588-b2dd-4cc6-84e8-f6a94a347f70" providerId="ADAL" clId="{00DCB945-DFBF-4BA2-9CB2-CAEFC1C88215}" dt="2025-11-25T18:52:58.735" v="1835" actId="26606"/>
          <ac:spMkLst>
            <pc:docMk/>
            <pc:sldMk cId="3286108606" sldId="350"/>
            <ac:spMk id="10" creationId="{4F4C00A6-094E-E2BD-8A97-66D48D66BC22}"/>
          </ac:spMkLst>
        </pc:spChg>
        <pc:spChg chg="add del mod">
          <ac:chgData name="Devon Newell" userId="4e547588-b2dd-4cc6-84e8-f6a94a347f70" providerId="ADAL" clId="{00DCB945-DFBF-4BA2-9CB2-CAEFC1C88215}" dt="2025-11-25T18:53:35.505" v="1842" actId="26606"/>
          <ac:spMkLst>
            <pc:docMk/>
            <pc:sldMk cId="3286108606" sldId="350"/>
            <ac:spMk id="11" creationId="{80AF2CA7-2062-CA17-1F22-7886BC15577C}"/>
          </ac:spMkLst>
        </pc:spChg>
        <pc:spChg chg="add mod">
          <ac:chgData name="Devon Newell" userId="4e547588-b2dd-4cc6-84e8-f6a94a347f70" providerId="ADAL" clId="{00DCB945-DFBF-4BA2-9CB2-CAEFC1C88215}" dt="2025-11-25T18:54:28.351" v="1847" actId="931"/>
          <ac:spMkLst>
            <pc:docMk/>
            <pc:sldMk cId="3286108606" sldId="350"/>
            <ac:spMk id="13" creationId="{BF1C560D-23F4-5DF2-D550-631CA44AAB66}"/>
          </ac:spMkLst>
        </pc:spChg>
        <pc:spChg chg="add del mod">
          <ac:chgData name="Devon Newell" userId="4e547588-b2dd-4cc6-84e8-f6a94a347f70" providerId="ADAL" clId="{00DCB945-DFBF-4BA2-9CB2-CAEFC1C88215}" dt="2025-11-25T18:53:35.505" v="1842" actId="26606"/>
          <ac:spMkLst>
            <pc:docMk/>
            <pc:sldMk cId="3286108606" sldId="350"/>
            <ac:spMk id="14" creationId="{4F4C00A6-094E-E2BD-8A97-66D48D66BC22}"/>
          </ac:spMkLst>
        </pc:spChg>
        <pc:spChg chg="add del mod">
          <ac:chgData name="Devon Newell" userId="4e547588-b2dd-4cc6-84e8-f6a94a347f70" providerId="ADAL" clId="{00DCB945-DFBF-4BA2-9CB2-CAEFC1C88215}" dt="2025-11-25T18:57:58.532" v="1858" actId="931"/>
          <ac:spMkLst>
            <pc:docMk/>
            <pc:sldMk cId="3286108606" sldId="350"/>
            <ac:spMk id="20" creationId="{4642C4F5-B734-1EF6-B596-24D0008A8781}"/>
          </ac:spMkLst>
        </pc:spChg>
        <pc:spChg chg="add mod">
          <ac:chgData name="Devon Newell" userId="4e547588-b2dd-4cc6-84e8-f6a94a347f70" providerId="ADAL" clId="{00DCB945-DFBF-4BA2-9CB2-CAEFC1C88215}" dt="2025-11-25T18:55:47.557" v="1857" actId="931"/>
          <ac:spMkLst>
            <pc:docMk/>
            <pc:sldMk cId="3286108606" sldId="350"/>
            <ac:spMk id="21" creationId="{4750C60A-EB31-3A52-746F-62662D38B013}"/>
          </ac:spMkLst>
        </pc:spChg>
        <pc:spChg chg="add del mod">
          <ac:chgData name="Devon Newell" userId="4e547588-b2dd-4cc6-84e8-f6a94a347f70" providerId="ADAL" clId="{00DCB945-DFBF-4BA2-9CB2-CAEFC1C88215}" dt="2025-11-25T19:24:11.325" v="2037"/>
          <ac:spMkLst>
            <pc:docMk/>
            <pc:sldMk cId="3286108606" sldId="350"/>
            <ac:spMk id="25" creationId="{257337F9-5D04-3391-2A86-F435F44023CA}"/>
          </ac:spMkLst>
        </pc:spChg>
        <pc:spChg chg="add mod">
          <ac:chgData name="Devon Newell" userId="4e547588-b2dd-4cc6-84e8-f6a94a347f70" providerId="ADAL" clId="{00DCB945-DFBF-4BA2-9CB2-CAEFC1C88215}" dt="2025-11-25T19:26:50.822" v="2042" actId="26606"/>
          <ac:spMkLst>
            <pc:docMk/>
            <pc:sldMk cId="3286108606" sldId="350"/>
            <ac:spMk id="26" creationId="{9D566E78-1802-7DF8-1A8A-F21755861AC5}"/>
          </ac:spMkLst>
        </pc:spChg>
        <pc:spChg chg="add del mod">
          <ac:chgData name="Devon Newell" userId="4e547588-b2dd-4cc6-84e8-f6a94a347f70" providerId="ADAL" clId="{00DCB945-DFBF-4BA2-9CB2-CAEFC1C88215}" dt="2025-11-25T19:26:40.594" v="2039" actId="22"/>
          <ac:spMkLst>
            <pc:docMk/>
            <pc:sldMk cId="3286108606" sldId="350"/>
            <ac:spMk id="28" creationId="{95D38111-E8F6-C602-CA65-4B170AA5C1B2}"/>
          </ac:spMkLst>
        </pc:spChg>
        <pc:graphicFrameChg chg="add del mod">
          <ac:chgData name="Devon Newell" userId="4e547588-b2dd-4cc6-84e8-f6a94a347f70" providerId="ADAL" clId="{00DCB945-DFBF-4BA2-9CB2-CAEFC1C88215}" dt="2025-11-25T18:52:55.690" v="1833" actId="26606"/>
          <ac:graphicFrameMkLst>
            <pc:docMk/>
            <pc:sldMk cId="3286108606" sldId="350"/>
            <ac:graphicFrameMk id="8" creationId="{80A28789-12CE-4D61-F03D-496B44ABFA85}"/>
          </ac:graphicFrameMkLst>
        </pc:graphicFrameChg>
        <pc:graphicFrameChg chg="add del mod">
          <ac:chgData name="Devon Newell" userId="4e547588-b2dd-4cc6-84e8-f6a94a347f70" providerId="ADAL" clId="{00DCB945-DFBF-4BA2-9CB2-CAEFC1C88215}" dt="2025-11-25T18:53:03.640" v="1837" actId="26606"/>
          <ac:graphicFrameMkLst>
            <pc:docMk/>
            <pc:sldMk cId="3286108606" sldId="350"/>
            <ac:graphicFrameMk id="12" creationId="{80A28789-12CE-4D61-F03D-496B44ABFA85}"/>
          </ac:graphicFrameMkLst>
        </pc:graphicFrameChg>
        <pc:graphicFrameChg chg="add del mod">
          <ac:chgData name="Devon Newell" userId="4e547588-b2dd-4cc6-84e8-f6a94a347f70" providerId="ADAL" clId="{00DCB945-DFBF-4BA2-9CB2-CAEFC1C88215}" dt="2025-11-25T19:23:10.383" v="1987" actId="21"/>
          <ac:graphicFrameMkLst>
            <pc:docMk/>
            <pc:sldMk cId="3286108606" sldId="350"/>
            <ac:graphicFrameMk id="16" creationId="{CE172B8B-172D-E8D2-1850-CAFB6B425E97}"/>
          </ac:graphicFrameMkLst>
        </pc:graphicFrameChg>
        <pc:picChg chg="add mod">
          <ac:chgData name="Devon Newell" userId="4e547588-b2dd-4cc6-84e8-f6a94a347f70" providerId="ADAL" clId="{00DCB945-DFBF-4BA2-9CB2-CAEFC1C88215}" dt="2025-11-25T18:54:28.351" v="1847" actId="931"/>
          <ac:picMkLst>
            <pc:docMk/>
            <pc:sldMk cId="3286108606" sldId="350"/>
            <ac:picMk id="9" creationId="{FC34AAC9-B6B6-B3D9-A6CF-9D8789B2224C}"/>
          </ac:picMkLst>
        </pc:picChg>
        <pc:picChg chg="add mod">
          <ac:chgData name="Devon Newell" userId="4e547588-b2dd-4cc6-84e8-f6a94a347f70" providerId="ADAL" clId="{00DCB945-DFBF-4BA2-9CB2-CAEFC1C88215}" dt="2025-11-25T18:55:17.009" v="1852" actId="931"/>
          <ac:picMkLst>
            <pc:docMk/>
            <pc:sldMk cId="3286108606" sldId="350"/>
            <ac:picMk id="17" creationId="{A2CB7F44-3D1E-A03E-3A80-77CFEFA09945}"/>
          </ac:picMkLst>
        </pc:picChg>
        <pc:picChg chg="add mod">
          <ac:chgData name="Devon Newell" userId="4e547588-b2dd-4cc6-84e8-f6a94a347f70" providerId="ADAL" clId="{00DCB945-DFBF-4BA2-9CB2-CAEFC1C88215}" dt="2025-11-25T18:55:47.557" v="1857" actId="931"/>
          <ac:picMkLst>
            <pc:docMk/>
            <pc:sldMk cId="3286108606" sldId="350"/>
            <ac:picMk id="19" creationId="{5A02E249-946E-C121-642D-DF9DC9B6ED31}"/>
          </ac:picMkLst>
        </pc:picChg>
        <pc:picChg chg="add del mod">
          <ac:chgData name="Devon Newell" userId="4e547588-b2dd-4cc6-84e8-f6a94a347f70" providerId="ADAL" clId="{00DCB945-DFBF-4BA2-9CB2-CAEFC1C88215}" dt="2025-11-25T19:24:21.159" v="2038" actId="21"/>
          <ac:picMkLst>
            <pc:docMk/>
            <pc:sldMk cId="3286108606" sldId="350"/>
            <ac:picMk id="23" creationId="{C7A247A6-65BB-0B85-F284-13E5B1F407D7}"/>
          </ac:picMkLst>
        </pc:picChg>
        <pc:picChg chg="add mod ord">
          <ac:chgData name="Devon Newell" userId="4e547588-b2dd-4cc6-84e8-f6a94a347f70" providerId="ADAL" clId="{00DCB945-DFBF-4BA2-9CB2-CAEFC1C88215}" dt="2025-11-25T19:26:50.822" v="2042" actId="26606"/>
          <ac:picMkLst>
            <pc:docMk/>
            <pc:sldMk cId="3286108606" sldId="350"/>
            <ac:picMk id="30" creationId="{6E4F3DE2-D62E-D454-DAF3-EFE8FDE999F6}"/>
          </ac:picMkLst>
        </pc:picChg>
      </pc:sldChg>
      <pc:sldChg chg="addSp delSp modSp new mod ord modClrScheme chgLayout">
        <pc:chgData name="Devon Newell" userId="4e547588-b2dd-4cc6-84e8-f6a94a347f70" providerId="ADAL" clId="{00DCB945-DFBF-4BA2-9CB2-CAEFC1C88215}" dt="2025-11-25T20:08:17.880" v="2322" actId="113"/>
        <pc:sldMkLst>
          <pc:docMk/>
          <pc:sldMk cId="55052029" sldId="351"/>
        </pc:sldMkLst>
        <pc:spChg chg="mod">
          <ac:chgData name="Devon Newell" userId="4e547588-b2dd-4cc6-84e8-f6a94a347f70" providerId="ADAL" clId="{00DCB945-DFBF-4BA2-9CB2-CAEFC1C88215}" dt="2025-11-25T20:04:52.500" v="2314" actId="26606"/>
          <ac:spMkLst>
            <pc:docMk/>
            <pc:sldMk cId="55052029" sldId="351"/>
            <ac:spMk id="2" creationId="{9700A847-9E9F-B611-3F28-1B003B75474A}"/>
          </ac:spMkLst>
        </pc:spChg>
        <pc:spChg chg="del mod">
          <ac:chgData name="Devon Newell" userId="4e547588-b2dd-4cc6-84e8-f6a94a347f70" providerId="ADAL" clId="{00DCB945-DFBF-4BA2-9CB2-CAEFC1C88215}" dt="2025-11-25T20:04:52.500" v="2314" actId="26606"/>
          <ac:spMkLst>
            <pc:docMk/>
            <pc:sldMk cId="55052029" sldId="351"/>
            <ac:spMk id="3" creationId="{7404BB48-6350-C964-AD80-BEEED90EF610}"/>
          </ac:spMkLst>
        </pc:spChg>
        <pc:spChg chg="del">
          <ac:chgData name="Devon Newell" userId="4e547588-b2dd-4cc6-84e8-f6a94a347f70" providerId="ADAL" clId="{00DCB945-DFBF-4BA2-9CB2-CAEFC1C88215}" dt="2025-11-25T19:44:55.359" v="2218" actId="931"/>
          <ac:spMkLst>
            <pc:docMk/>
            <pc:sldMk cId="55052029" sldId="351"/>
            <ac:spMk id="4" creationId="{7059C0BF-E57C-9870-CABC-75341FB4F912}"/>
          </ac:spMkLst>
        </pc:spChg>
        <pc:spChg chg="mod">
          <ac:chgData name="Devon Newell" userId="4e547588-b2dd-4cc6-84e8-f6a94a347f70" providerId="ADAL" clId="{00DCB945-DFBF-4BA2-9CB2-CAEFC1C88215}" dt="2025-11-25T20:04:52.500" v="2314" actId="26606"/>
          <ac:spMkLst>
            <pc:docMk/>
            <pc:sldMk cId="55052029" sldId="351"/>
            <ac:spMk id="5" creationId="{EFE0EF40-DC49-149E-CBCC-408705C4549D}"/>
          </ac:spMkLst>
        </pc:spChg>
        <pc:spChg chg="add del mod">
          <ac:chgData name="Devon Newell" userId="4e547588-b2dd-4cc6-84e8-f6a94a347f70" providerId="ADAL" clId="{00DCB945-DFBF-4BA2-9CB2-CAEFC1C88215}" dt="2025-11-25T19:45:47.293" v="2222" actId="21"/>
          <ac:spMkLst>
            <pc:docMk/>
            <pc:sldMk cId="55052029" sldId="351"/>
            <ac:spMk id="8" creationId="{11B1006E-4DA6-1829-A1C7-763A12159BF8}"/>
          </ac:spMkLst>
        </pc:spChg>
        <pc:spChg chg="add del mod">
          <ac:chgData name="Devon Newell" userId="4e547588-b2dd-4cc6-84e8-f6a94a347f70" providerId="ADAL" clId="{00DCB945-DFBF-4BA2-9CB2-CAEFC1C88215}" dt="2025-11-25T19:51:54.464" v="2261" actId="21"/>
          <ac:spMkLst>
            <pc:docMk/>
            <pc:sldMk cId="55052029" sldId="351"/>
            <ac:spMk id="10" creationId="{1182394C-6F8F-728C-11E5-E8449D662B30}"/>
          </ac:spMkLst>
        </pc:spChg>
        <pc:graphicFrameChg chg="add mod">
          <ac:chgData name="Devon Newell" userId="4e547588-b2dd-4cc6-84e8-f6a94a347f70" providerId="ADAL" clId="{00DCB945-DFBF-4BA2-9CB2-CAEFC1C88215}" dt="2025-11-25T20:08:17.880" v="2322" actId="113"/>
          <ac:graphicFrameMkLst>
            <pc:docMk/>
            <pc:sldMk cId="55052029" sldId="351"/>
            <ac:graphicFrameMk id="9" creationId="{96A75581-9F78-0AB5-C5A3-3B73C2DB3EF3}"/>
          </ac:graphicFrameMkLst>
        </pc:graphicFrameChg>
        <pc:picChg chg="add del mod">
          <ac:chgData name="Devon Newell" userId="4e547588-b2dd-4cc6-84e8-f6a94a347f70" providerId="ADAL" clId="{00DCB945-DFBF-4BA2-9CB2-CAEFC1C88215}" dt="2025-11-25T19:51:43.383" v="2260" actId="21"/>
          <ac:picMkLst>
            <pc:docMk/>
            <pc:sldMk cId="55052029" sldId="351"/>
            <ac:picMk id="7" creationId="{3628404F-8D33-1397-A976-C46992BF34B4}"/>
          </ac:picMkLst>
        </pc:picChg>
      </pc:sldChg>
      <pc:sldChg chg="new add del">
        <pc:chgData name="Devon Newell" userId="4e547588-b2dd-4cc6-84e8-f6a94a347f70" providerId="ADAL" clId="{00DCB945-DFBF-4BA2-9CB2-CAEFC1C88215}" dt="2025-11-25T19:10:13.885" v="1964" actId="680"/>
        <pc:sldMkLst>
          <pc:docMk/>
          <pc:sldMk cId="3585298027" sldId="351"/>
        </pc:sldMkLst>
      </pc:sldChg>
      <pc:sldChg chg="addSp delSp modSp new mod modClrScheme chgLayout">
        <pc:chgData name="Devon Newell" userId="4e547588-b2dd-4cc6-84e8-f6a94a347f70" providerId="ADAL" clId="{00DCB945-DFBF-4BA2-9CB2-CAEFC1C88215}" dt="2025-11-25T19:56:28.143" v="2306" actId="14100"/>
        <pc:sldMkLst>
          <pc:docMk/>
          <pc:sldMk cId="3816019940" sldId="352"/>
        </pc:sldMkLst>
        <pc:spChg chg="add del">
          <ac:chgData name="Devon Newell" userId="4e547588-b2dd-4cc6-84e8-f6a94a347f70" providerId="ADAL" clId="{00DCB945-DFBF-4BA2-9CB2-CAEFC1C88215}" dt="2025-11-25T19:55:12.357" v="2296" actId="26606"/>
          <ac:spMkLst>
            <pc:docMk/>
            <pc:sldMk cId="3816019940" sldId="352"/>
            <ac:spMk id="2" creationId="{A59C4BB6-3323-DC06-191F-C1F40B796F8C}"/>
          </ac:spMkLst>
        </pc:spChg>
        <pc:spChg chg="del">
          <ac:chgData name="Devon Newell" userId="4e547588-b2dd-4cc6-84e8-f6a94a347f70" providerId="ADAL" clId="{00DCB945-DFBF-4BA2-9CB2-CAEFC1C88215}" dt="2025-11-25T19:54:30.519" v="2287" actId="21"/>
          <ac:spMkLst>
            <pc:docMk/>
            <pc:sldMk cId="3816019940" sldId="352"/>
            <ac:spMk id="3" creationId="{30801775-C94D-8DEE-3B2B-9DABF25AF959}"/>
          </ac:spMkLst>
        </pc:spChg>
        <pc:spChg chg="del">
          <ac:chgData name="Devon Newell" userId="4e547588-b2dd-4cc6-84e8-f6a94a347f70" providerId="ADAL" clId="{00DCB945-DFBF-4BA2-9CB2-CAEFC1C88215}" dt="2025-11-25T19:54:58.259" v="2288" actId="931"/>
          <ac:spMkLst>
            <pc:docMk/>
            <pc:sldMk cId="3816019940" sldId="352"/>
            <ac:spMk id="4" creationId="{6DD9E74D-E3ED-3F28-4C8F-EFB75CA02406}"/>
          </ac:spMkLst>
        </pc:spChg>
        <pc:spChg chg="mod">
          <ac:chgData name="Devon Newell" userId="4e547588-b2dd-4cc6-84e8-f6a94a347f70" providerId="ADAL" clId="{00DCB945-DFBF-4BA2-9CB2-CAEFC1C88215}" dt="2025-11-25T19:55:12.357" v="2296" actId="26606"/>
          <ac:spMkLst>
            <pc:docMk/>
            <pc:sldMk cId="3816019940" sldId="352"/>
            <ac:spMk id="5" creationId="{D7CFAF44-5078-951B-B415-083CA4DA5B3C}"/>
          </ac:spMkLst>
        </pc:spChg>
        <pc:spChg chg="add mod">
          <ac:chgData name="Devon Newell" userId="4e547588-b2dd-4cc6-84e8-f6a94a347f70" providerId="ADAL" clId="{00DCB945-DFBF-4BA2-9CB2-CAEFC1C88215}" dt="2025-11-25T19:55:12.357" v="2296" actId="26606"/>
          <ac:spMkLst>
            <pc:docMk/>
            <pc:sldMk cId="3816019940" sldId="352"/>
            <ac:spMk id="8" creationId="{6DDD338E-1867-5C6B-34FD-7547E4946EE5}"/>
          </ac:spMkLst>
        </pc:spChg>
        <pc:spChg chg="add del mod">
          <ac:chgData name="Devon Newell" userId="4e547588-b2dd-4cc6-84e8-f6a94a347f70" providerId="ADAL" clId="{00DCB945-DFBF-4BA2-9CB2-CAEFC1C88215}" dt="2025-11-25T19:55:08.840" v="2293" actId="26606"/>
          <ac:spMkLst>
            <pc:docMk/>
            <pc:sldMk cId="3816019940" sldId="352"/>
            <ac:spMk id="13" creationId="{19FC0F9C-E93E-DA7F-6DBE-4DC06D7C0436}"/>
          </ac:spMkLst>
        </pc:spChg>
        <pc:spChg chg="add del mod">
          <ac:chgData name="Devon Newell" userId="4e547588-b2dd-4cc6-84e8-f6a94a347f70" providerId="ADAL" clId="{00DCB945-DFBF-4BA2-9CB2-CAEFC1C88215}" dt="2025-11-25T19:55:12.357" v="2295" actId="26606"/>
          <ac:spMkLst>
            <pc:docMk/>
            <pc:sldMk cId="3816019940" sldId="352"/>
            <ac:spMk id="15" creationId="{18F041C7-BD11-0BEE-C508-4F6A131CD9EF}"/>
          </ac:spMkLst>
        </pc:spChg>
        <pc:spChg chg="add del mod">
          <ac:chgData name="Devon Newell" userId="4e547588-b2dd-4cc6-84e8-f6a94a347f70" providerId="ADAL" clId="{00DCB945-DFBF-4BA2-9CB2-CAEFC1C88215}" dt="2025-11-25T19:56:22.937" v="2305" actId="21"/>
          <ac:spMkLst>
            <pc:docMk/>
            <pc:sldMk cId="3816019940" sldId="352"/>
            <ac:spMk id="17" creationId="{19FC0F9C-E93E-DA7F-6DBE-4DC06D7C0436}"/>
          </ac:spMkLst>
        </pc:spChg>
        <pc:picChg chg="add mod">
          <ac:chgData name="Devon Newell" userId="4e547588-b2dd-4cc6-84e8-f6a94a347f70" providerId="ADAL" clId="{00DCB945-DFBF-4BA2-9CB2-CAEFC1C88215}" dt="2025-11-25T19:56:28.143" v="2306" actId="14100"/>
          <ac:picMkLst>
            <pc:docMk/>
            <pc:sldMk cId="3816019940" sldId="352"/>
            <ac:picMk id="7" creationId="{BF5701B0-EDAE-B6E6-6C04-AF32C75DC5C7}"/>
          </ac:picMkLst>
        </pc:pic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svg"/><Relationship Id="rId1" Type="http://schemas.openxmlformats.org/officeDocument/2006/relationships/image" Target="../media/image28.png"/><Relationship Id="rId6" Type="http://schemas.openxmlformats.org/officeDocument/2006/relationships/image" Target="../media/image33.svg"/><Relationship Id="rId5" Type="http://schemas.openxmlformats.org/officeDocument/2006/relationships/image" Target="../media/image32.png"/><Relationship Id="rId4" Type="http://schemas.openxmlformats.org/officeDocument/2006/relationships/image" Target="../media/image31.sv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svg"/><Relationship Id="rId1" Type="http://schemas.openxmlformats.org/officeDocument/2006/relationships/image" Target="../media/image39.png"/><Relationship Id="rId4" Type="http://schemas.openxmlformats.org/officeDocument/2006/relationships/image" Target="../media/image42.svg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svg"/><Relationship Id="rId1" Type="http://schemas.openxmlformats.org/officeDocument/2006/relationships/image" Target="../media/image51.png"/><Relationship Id="rId4" Type="http://schemas.openxmlformats.org/officeDocument/2006/relationships/image" Target="../media/image54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svg"/><Relationship Id="rId1" Type="http://schemas.openxmlformats.org/officeDocument/2006/relationships/image" Target="../media/image28.png"/><Relationship Id="rId6" Type="http://schemas.openxmlformats.org/officeDocument/2006/relationships/image" Target="../media/image33.svg"/><Relationship Id="rId5" Type="http://schemas.openxmlformats.org/officeDocument/2006/relationships/image" Target="../media/image32.png"/><Relationship Id="rId4" Type="http://schemas.openxmlformats.org/officeDocument/2006/relationships/image" Target="../media/image31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svg"/><Relationship Id="rId1" Type="http://schemas.openxmlformats.org/officeDocument/2006/relationships/image" Target="../media/image39.png"/><Relationship Id="rId4" Type="http://schemas.openxmlformats.org/officeDocument/2006/relationships/image" Target="../media/image42.sv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svg"/><Relationship Id="rId1" Type="http://schemas.openxmlformats.org/officeDocument/2006/relationships/image" Target="../media/image51.png"/><Relationship Id="rId4" Type="http://schemas.openxmlformats.org/officeDocument/2006/relationships/image" Target="../media/image5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FE74693-025D-41FE-AE56-8D0E3F7185E5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2FF47B2-47E4-4083-B445-F6107FED83A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i="0" baseline="0" dirty="0"/>
            <a:t>Q1:</a:t>
          </a:r>
          <a:r>
            <a:rPr lang="en-US" b="0" i="0" baseline="0" dirty="0"/>
            <a:t> Launch data collection, assess acidification, and survey eelgrass. </a:t>
          </a:r>
          <a:endParaRPr lang="en-US" dirty="0"/>
        </a:p>
      </dgm:t>
    </dgm:pt>
    <dgm:pt modelId="{3F2D656D-CB7F-4064-B263-86C7EE2BDBF3}" type="parTrans" cxnId="{9BE796E1-E8D6-4B8F-8F6F-79FA18222EB4}">
      <dgm:prSet/>
      <dgm:spPr/>
      <dgm:t>
        <a:bodyPr/>
        <a:lstStyle/>
        <a:p>
          <a:endParaRPr lang="en-US"/>
        </a:p>
      </dgm:t>
    </dgm:pt>
    <dgm:pt modelId="{B58FA830-7A12-4F95-99B5-A2F60CA2A31F}" type="sibTrans" cxnId="{9BE796E1-E8D6-4B8F-8F6F-79FA18222EB4}">
      <dgm:prSet/>
      <dgm:spPr/>
      <dgm:t>
        <a:bodyPr/>
        <a:lstStyle/>
        <a:p>
          <a:endParaRPr lang="en-US"/>
        </a:p>
      </dgm:t>
    </dgm:pt>
    <dgm:pt modelId="{ED183DE4-41B8-4B8D-B339-72646153FF3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i="0" baseline="0"/>
            <a:t>Q2:</a:t>
          </a:r>
          <a:r>
            <a:rPr lang="en-US" b="0" i="0" baseline="0"/>
            <a:t> Policy advocacy, monitoring systems, stakeholder engagement. </a:t>
          </a:r>
          <a:endParaRPr lang="en-US"/>
        </a:p>
      </dgm:t>
    </dgm:pt>
    <dgm:pt modelId="{71C34C44-F1C9-48C6-8FA8-ADF7E406C1A5}" type="parTrans" cxnId="{58C94D05-DD04-4526-82CF-9CEA8FD1C4E5}">
      <dgm:prSet/>
      <dgm:spPr/>
      <dgm:t>
        <a:bodyPr/>
        <a:lstStyle/>
        <a:p>
          <a:endParaRPr lang="en-US"/>
        </a:p>
      </dgm:t>
    </dgm:pt>
    <dgm:pt modelId="{4572F4B3-658B-4FF9-862D-CF80647AF120}" type="sibTrans" cxnId="{58C94D05-DD04-4526-82CF-9CEA8FD1C4E5}">
      <dgm:prSet/>
      <dgm:spPr/>
      <dgm:t>
        <a:bodyPr/>
        <a:lstStyle/>
        <a:p>
          <a:endParaRPr lang="en-US"/>
        </a:p>
      </dgm:t>
    </dgm:pt>
    <dgm:pt modelId="{3A04C163-F96E-43AD-BFDD-25BC72ED03C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i="0" baseline="0"/>
            <a:t>Q3:</a:t>
          </a:r>
          <a:r>
            <a:rPr lang="en-US" b="0" i="0" baseline="0"/>
            <a:t> Education programs, pilot living shorelines, eelgrass restoration. </a:t>
          </a:r>
          <a:endParaRPr lang="en-US"/>
        </a:p>
      </dgm:t>
    </dgm:pt>
    <dgm:pt modelId="{C09BAC73-D687-4885-8A5C-62DA4B66ED74}" type="parTrans" cxnId="{88D10D01-6ACF-4554-A435-B1AE77034D5D}">
      <dgm:prSet/>
      <dgm:spPr/>
      <dgm:t>
        <a:bodyPr/>
        <a:lstStyle/>
        <a:p>
          <a:endParaRPr lang="en-US"/>
        </a:p>
      </dgm:t>
    </dgm:pt>
    <dgm:pt modelId="{DE73A517-EA3A-4715-8959-5DCB45CA2E4E}" type="sibTrans" cxnId="{88D10D01-6ACF-4554-A435-B1AE77034D5D}">
      <dgm:prSet/>
      <dgm:spPr/>
      <dgm:t>
        <a:bodyPr/>
        <a:lstStyle/>
        <a:p>
          <a:endParaRPr lang="en-US"/>
        </a:p>
      </dgm:t>
    </dgm:pt>
    <dgm:pt modelId="{25768B42-AFCC-431A-A787-0E079D4E5A7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i="0" baseline="0"/>
            <a:t>Q4:</a:t>
          </a:r>
          <a:r>
            <a:rPr lang="en-US" b="0" i="0" baseline="0"/>
            <a:t> Outreach campaigns, training, secure funding partnerships. </a:t>
          </a:r>
          <a:endParaRPr lang="en-US"/>
        </a:p>
      </dgm:t>
    </dgm:pt>
    <dgm:pt modelId="{19F76D0E-6E7F-4AD0-BB5C-AE7D90E017B2}" type="parTrans" cxnId="{3D7FCDD2-8C72-499F-9B13-4F4ADF3551DC}">
      <dgm:prSet/>
      <dgm:spPr/>
      <dgm:t>
        <a:bodyPr/>
        <a:lstStyle/>
        <a:p>
          <a:endParaRPr lang="en-US"/>
        </a:p>
      </dgm:t>
    </dgm:pt>
    <dgm:pt modelId="{69A05CDD-8D26-4A3A-8C0E-9B284D6516E7}" type="sibTrans" cxnId="{3D7FCDD2-8C72-499F-9B13-4F4ADF3551DC}">
      <dgm:prSet/>
      <dgm:spPr/>
      <dgm:t>
        <a:bodyPr/>
        <a:lstStyle/>
        <a:p>
          <a:endParaRPr lang="en-US"/>
        </a:p>
      </dgm:t>
    </dgm:pt>
    <dgm:pt modelId="{3EA50D49-20EB-40B0-A29C-CFC55DB70016}" type="pres">
      <dgm:prSet presAssocID="{4FE74693-025D-41FE-AE56-8D0E3F7185E5}" presName="root" presStyleCnt="0">
        <dgm:presLayoutVars>
          <dgm:dir/>
          <dgm:resizeHandles val="exact"/>
        </dgm:presLayoutVars>
      </dgm:prSet>
      <dgm:spPr/>
    </dgm:pt>
    <dgm:pt modelId="{BB3BBFD2-26FF-46DC-975C-806A66400CF2}" type="pres">
      <dgm:prSet presAssocID="{82FF47B2-47E4-4083-B445-F6107FED83A6}" presName="compNode" presStyleCnt="0"/>
      <dgm:spPr/>
    </dgm:pt>
    <dgm:pt modelId="{6F33F3A8-7B0A-48F5-930D-26B02B985B36}" type="pres">
      <dgm:prSet presAssocID="{82FF47B2-47E4-4083-B445-F6107FED83A6}" presName="bgRect" presStyleLbl="bgShp" presStyleIdx="0" presStyleCnt="4"/>
      <dgm:spPr/>
    </dgm:pt>
    <dgm:pt modelId="{6080454B-4618-45C4-948C-FF01A16FF5E6}" type="pres">
      <dgm:prSet presAssocID="{82FF47B2-47E4-4083-B445-F6107FED83A6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ot Air Balloon"/>
        </a:ext>
      </dgm:extLst>
    </dgm:pt>
    <dgm:pt modelId="{E63B847D-EEBE-4F59-9A4C-EBDE1337787E}" type="pres">
      <dgm:prSet presAssocID="{82FF47B2-47E4-4083-B445-F6107FED83A6}" presName="spaceRect" presStyleCnt="0"/>
      <dgm:spPr/>
    </dgm:pt>
    <dgm:pt modelId="{ED062B8C-11AF-44BB-8D3F-F40133D82395}" type="pres">
      <dgm:prSet presAssocID="{82FF47B2-47E4-4083-B445-F6107FED83A6}" presName="parTx" presStyleLbl="revTx" presStyleIdx="0" presStyleCnt="4">
        <dgm:presLayoutVars>
          <dgm:chMax val="0"/>
          <dgm:chPref val="0"/>
        </dgm:presLayoutVars>
      </dgm:prSet>
      <dgm:spPr/>
    </dgm:pt>
    <dgm:pt modelId="{6F889988-7ADB-43A5-89C9-17A0C877F1C4}" type="pres">
      <dgm:prSet presAssocID="{B58FA830-7A12-4F95-99B5-A2F60CA2A31F}" presName="sibTrans" presStyleCnt="0"/>
      <dgm:spPr/>
    </dgm:pt>
    <dgm:pt modelId="{E547A4AF-B612-4B09-BBFA-83186A6F9B2A}" type="pres">
      <dgm:prSet presAssocID="{ED183DE4-41B8-4B8D-B339-72646153FF30}" presName="compNode" presStyleCnt="0"/>
      <dgm:spPr/>
    </dgm:pt>
    <dgm:pt modelId="{F19DA46A-7C9E-44F9-90EA-02C33E7216F5}" type="pres">
      <dgm:prSet presAssocID="{ED183DE4-41B8-4B8D-B339-72646153FF30}" presName="bgRect" presStyleLbl="bgShp" presStyleIdx="1" presStyleCnt="4"/>
      <dgm:spPr/>
    </dgm:pt>
    <dgm:pt modelId="{676186E4-BA52-4041-9A5E-40C9D88C975F}" type="pres">
      <dgm:prSet presAssocID="{ED183DE4-41B8-4B8D-B339-72646153FF30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rketing"/>
        </a:ext>
      </dgm:extLst>
    </dgm:pt>
    <dgm:pt modelId="{BF71236F-C59B-406B-8BEF-B7F9FC156FD7}" type="pres">
      <dgm:prSet presAssocID="{ED183DE4-41B8-4B8D-B339-72646153FF30}" presName="spaceRect" presStyleCnt="0"/>
      <dgm:spPr/>
    </dgm:pt>
    <dgm:pt modelId="{D3B73858-1D2D-49BF-B2A1-681E9605476F}" type="pres">
      <dgm:prSet presAssocID="{ED183DE4-41B8-4B8D-B339-72646153FF30}" presName="parTx" presStyleLbl="revTx" presStyleIdx="1" presStyleCnt="4">
        <dgm:presLayoutVars>
          <dgm:chMax val="0"/>
          <dgm:chPref val="0"/>
        </dgm:presLayoutVars>
      </dgm:prSet>
      <dgm:spPr/>
    </dgm:pt>
    <dgm:pt modelId="{54D53460-E085-4A89-92EB-AFE7B472B709}" type="pres">
      <dgm:prSet presAssocID="{4572F4B3-658B-4FF9-862D-CF80647AF120}" presName="sibTrans" presStyleCnt="0"/>
      <dgm:spPr/>
    </dgm:pt>
    <dgm:pt modelId="{790FBC5C-3DC8-4EEE-974A-4B195049C020}" type="pres">
      <dgm:prSet presAssocID="{3A04C163-F96E-43AD-BFDD-25BC72ED03C8}" presName="compNode" presStyleCnt="0"/>
      <dgm:spPr/>
    </dgm:pt>
    <dgm:pt modelId="{04F8136E-2D8B-4C86-B572-FB8CC1A00C92}" type="pres">
      <dgm:prSet presAssocID="{3A04C163-F96E-43AD-BFDD-25BC72ED03C8}" presName="bgRect" presStyleLbl="bgShp" presStyleIdx="2" presStyleCnt="4"/>
      <dgm:spPr/>
    </dgm:pt>
    <dgm:pt modelId="{7B988CE4-9FA3-4840-B0C2-139BDBB667DF}" type="pres">
      <dgm:prSet presAssocID="{3A04C163-F96E-43AD-BFDD-25BC72ED03C8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ave"/>
        </a:ext>
      </dgm:extLst>
    </dgm:pt>
    <dgm:pt modelId="{A3EE5A4F-99B2-4F0B-8CA0-A424DA125053}" type="pres">
      <dgm:prSet presAssocID="{3A04C163-F96E-43AD-BFDD-25BC72ED03C8}" presName="spaceRect" presStyleCnt="0"/>
      <dgm:spPr/>
    </dgm:pt>
    <dgm:pt modelId="{66E20104-69EB-4B6C-99E7-3E65FE8C9639}" type="pres">
      <dgm:prSet presAssocID="{3A04C163-F96E-43AD-BFDD-25BC72ED03C8}" presName="parTx" presStyleLbl="revTx" presStyleIdx="2" presStyleCnt="4">
        <dgm:presLayoutVars>
          <dgm:chMax val="0"/>
          <dgm:chPref val="0"/>
        </dgm:presLayoutVars>
      </dgm:prSet>
      <dgm:spPr/>
    </dgm:pt>
    <dgm:pt modelId="{097153C1-2B8C-4185-9BCB-8026DADD8B32}" type="pres">
      <dgm:prSet presAssocID="{DE73A517-EA3A-4715-8959-5DCB45CA2E4E}" presName="sibTrans" presStyleCnt="0"/>
      <dgm:spPr/>
    </dgm:pt>
    <dgm:pt modelId="{890774AF-2DFE-4514-8393-EDA1D64ECFCD}" type="pres">
      <dgm:prSet presAssocID="{25768B42-AFCC-431A-A787-0E079D4E5A73}" presName="compNode" presStyleCnt="0"/>
      <dgm:spPr/>
    </dgm:pt>
    <dgm:pt modelId="{4C224424-0D48-4095-B4AA-14B98625C979}" type="pres">
      <dgm:prSet presAssocID="{25768B42-AFCC-431A-A787-0E079D4E5A73}" presName="bgRect" presStyleLbl="bgShp" presStyleIdx="3" presStyleCnt="4"/>
      <dgm:spPr/>
    </dgm:pt>
    <dgm:pt modelId="{23D6C208-389F-4FC5-B335-40E7FA751DF3}" type="pres">
      <dgm:prSet presAssocID="{25768B42-AFCC-431A-A787-0E079D4E5A73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6A62FCA7-B0FA-4AC8-9308-9637469C3A4B}" type="pres">
      <dgm:prSet presAssocID="{25768B42-AFCC-431A-A787-0E079D4E5A73}" presName="spaceRect" presStyleCnt="0"/>
      <dgm:spPr/>
    </dgm:pt>
    <dgm:pt modelId="{B3FB9372-BE6D-442F-AE9C-89818C35F34C}" type="pres">
      <dgm:prSet presAssocID="{25768B42-AFCC-431A-A787-0E079D4E5A73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88D10D01-6ACF-4554-A435-B1AE77034D5D}" srcId="{4FE74693-025D-41FE-AE56-8D0E3F7185E5}" destId="{3A04C163-F96E-43AD-BFDD-25BC72ED03C8}" srcOrd="2" destOrd="0" parTransId="{C09BAC73-D687-4885-8A5C-62DA4B66ED74}" sibTransId="{DE73A517-EA3A-4715-8959-5DCB45CA2E4E}"/>
    <dgm:cxn modelId="{58C94D05-DD04-4526-82CF-9CEA8FD1C4E5}" srcId="{4FE74693-025D-41FE-AE56-8D0E3F7185E5}" destId="{ED183DE4-41B8-4B8D-B339-72646153FF30}" srcOrd="1" destOrd="0" parTransId="{71C34C44-F1C9-48C6-8FA8-ADF7E406C1A5}" sibTransId="{4572F4B3-658B-4FF9-862D-CF80647AF120}"/>
    <dgm:cxn modelId="{258E927F-FB3C-40F8-8822-A8737BA40DDE}" type="presOf" srcId="{ED183DE4-41B8-4B8D-B339-72646153FF30}" destId="{D3B73858-1D2D-49BF-B2A1-681E9605476F}" srcOrd="0" destOrd="0" presId="urn:microsoft.com/office/officeart/2018/2/layout/IconVerticalSolidList"/>
    <dgm:cxn modelId="{3686DD80-3C8F-41EF-B1FA-32C0334E7361}" type="presOf" srcId="{25768B42-AFCC-431A-A787-0E079D4E5A73}" destId="{B3FB9372-BE6D-442F-AE9C-89818C35F34C}" srcOrd="0" destOrd="0" presId="urn:microsoft.com/office/officeart/2018/2/layout/IconVerticalSolidList"/>
    <dgm:cxn modelId="{D808EB8D-417F-4BFC-BAF2-3986E23A04DB}" type="presOf" srcId="{82FF47B2-47E4-4083-B445-F6107FED83A6}" destId="{ED062B8C-11AF-44BB-8D3F-F40133D82395}" srcOrd="0" destOrd="0" presId="urn:microsoft.com/office/officeart/2018/2/layout/IconVerticalSolidList"/>
    <dgm:cxn modelId="{EC3285BB-8BD8-43AE-B96E-EF9F606DFFBA}" type="presOf" srcId="{3A04C163-F96E-43AD-BFDD-25BC72ED03C8}" destId="{66E20104-69EB-4B6C-99E7-3E65FE8C9639}" srcOrd="0" destOrd="0" presId="urn:microsoft.com/office/officeart/2018/2/layout/IconVerticalSolidList"/>
    <dgm:cxn modelId="{363DCBCE-2F0D-4848-B2BA-B2BFD4D4ACE2}" type="presOf" srcId="{4FE74693-025D-41FE-AE56-8D0E3F7185E5}" destId="{3EA50D49-20EB-40B0-A29C-CFC55DB70016}" srcOrd="0" destOrd="0" presId="urn:microsoft.com/office/officeart/2018/2/layout/IconVerticalSolidList"/>
    <dgm:cxn modelId="{3D7FCDD2-8C72-499F-9B13-4F4ADF3551DC}" srcId="{4FE74693-025D-41FE-AE56-8D0E3F7185E5}" destId="{25768B42-AFCC-431A-A787-0E079D4E5A73}" srcOrd="3" destOrd="0" parTransId="{19F76D0E-6E7F-4AD0-BB5C-AE7D90E017B2}" sibTransId="{69A05CDD-8D26-4A3A-8C0E-9B284D6516E7}"/>
    <dgm:cxn modelId="{9BE796E1-E8D6-4B8F-8F6F-79FA18222EB4}" srcId="{4FE74693-025D-41FE-AE56-8D0E3F7185E5}" destId="{82FF47B2-47E4-4083-B445-F6107FED83A6}" srcOrd="0" destOrd="0" parTransId="{3F2D656D-CB7F-4064-B263-86C7EE2BDBF3}" sibTransId="{B58FA830-7A12-4F95-99B5-A2F60CA2A31F}"/>
    <dgm:cxn modelId="{EC5292BB-3B10-479B-9246-2F5F93E99B2D}" type="presParOf" srcId="{3EA50D49-20EB-40B0-A29C-CFC55DB70016}" destId="{BB3BBFD2-26FF-46DC-975C-806A66400CF2}" srcOrd="0" destOrd="0" presId="urn:microsoft.com/office/officeart/2018/2/layout/IconVerticalSolidList"/>
    <dgm:cxn modelId="{EE699F7A-7D94-42F4-8796-080D25C9108A}" type="presParOf" srcId="{BB3BBFD2-26FF-46DC-975C-806A66400CF2}" destId="{6F33F3A8-7B0A-48F5-930D-26B02B985B36}" srcOrd="0" destOrd="0" presId="urn:microsoft.com/office/officeart/2018/2/layout/IconVerticalSolidList"/>
    <dgm:cxn modelId="{ABEA03F7-7483-4ABF-9DF1-0E710BAFB8E1}" type="presParOf" srcId="{BB3BBFD2-26FF-46DC-975C-806A66400CF2}" destId="{6080454B-4618-45C4-948C-FF01A16FF5E6}" srcOrd="1" destOrd="0" presId="urn:microsoft.com/office/officeart/2018/2/layout/IconVerticalSolidList"/>
    <dgm:cxn modelId="{94F266F8-2282-457A-82FE-FF2C12EC012E}" type="presParOf" srcId="{BB3BBFD2-26FF-46DC-975C-806A66400CF2}" destId="{E63B847D-EEBE-4F59-9A4C-EBDE1337787E}" srcOrd="2" destOrd="0" presId="urn:microsoft.com/office/officeart/2018/2/layout/IconVerticalSolidList"/>
    <dgm:cxn modelId="{9C93D3D6-DAEA-4BDF-8AFC-CF2C9F8DE367}" type="presParOf" srcId="{BB3BBFD2-26FF-46DC-975C-806A66400CF2}" destId="{ED062B8C-11AF-44BB-8D3F-F40133D82395}" srcOrd="3" destOrd="0" presId="urn:microsoft.com/office/officeart/2018/2/layout/IconVerticalSolidList"/>
    <dgm:cxn modelId="{28072EC6-0307-42E0-802E-838D8AA1270F}" type="presParOf" srcId="{3EA50D49-20EB-40B0-A29C-CFC55DB70016}" destId="{6F889988-7ADB-43A5-89C9-17A0C877F1C4}" srcOrd="1" destOrd="0" presId="urn:microsoft.com/office/officeart/2018/2/layout/IconVerticalSolidList"/>
    <dgm:cxn modelId="{DCCFB334-8607-4A23-A1B6-9A7EC3DDCCCB}" type="presParOf" srcId="{3EA50D49-20EB-40B0-A29C-CFC55DB70016}" destId="{E547A4AF-B612-4B09-BBFA-83186A6F9B2A}" srcOrd="2" destOrd="0" presId="urn:microsoft.com/office/officeart/2018/2/layout/IconVerticalSolidList"/>
    <dgm:cxn modelId="{2D237344-66C7-44E4-B5F1-3AA45BC43687}" type="presParOf" srcId="{E547A4AF-B612-4B09-BBFA-83186A6F9B2A}" destId="{F19DA46A-7C9E-44F9-90EA-02C33E7216F5}" srcOrd="0" destOrd="0" presId="urn:microsoft.com/office/officeart/2018/2/layout/IconVerticalSolidList"/>
    <dgm:cxn modelId="{7E1EDA09-F3B3-4F4E-AFF3-2040A6EA7D9E}" type="presParOf" srcId="{E547A4AF-B612-4B09-BBFA-83186A6F9B2A}" destId="{676186E4-BA52-4041-9A5E-40C9D88C975F}" srcOrd="1" destOrd="0" presId="urn:microsoft.com/office/officeart/2018/2/layout/IconVerticalSolidList"/>
    <dgm:cxn modelId="{257CF031-D41E-40C3-9CE1-93B0EF883138}" type="presParOf" srcId="{E547A4AF-B612-4B09-BBFA-83186A6F9B2A}" destId="{BF71236F-C59B-406B-8BEF-B7F9FC156FD7}" srcOrd="2" destOrd="0" presId="urn:microsoft.com/office/officeart/2018/2/layout/IconVerticalSolidList"/>
    <dgm:cxn modelId="{0DEE2E7E-58B6-4F9A-B23E-1566F0AB63FD}" type="presParOf" srcId="{E547A4AF-B612-4B09-BBFA-83186A6F9B2A}" destId="{D3B73858-1D2D-49BF-B2A1-681E9605476F}" srcOrd="3" destOrd="0" presId="urn:microsoft.com/office/officeart/2018/2/layout/IconVerticalSolidList"/>
    <dgm:cxn modelId="{B8B85FAC-3986-4C08-AD02-1ABF73A84F27}" type="presParOf" srcId="{3EA50D49-20EB-40B0-A29C-CFC55DB70016}" destId="{54D53460-E085-4A89-92EB-AFE7B472B709}" srcOrd="3" destOrd="0" presId="urn:microsoft.com/office/officeart/2018/2/layout/IconVerticalSolidList"/>
    <dgm:cxn modelId="{85C80E28-734A-489D-94EE-38E4DBC5C45F}" type="presParOf" srcId="{3EA50D49-20EB-40B0-A29C-CFC55DB70016}" destId="{790FBC5C-3DC8-4EEE-974A-4B195049C020}" srcOrd="4" destOrd="0" presId="urn:microsoft.com/office/officeart/2018/2/layout/IconVerticalSolidList"/>
    <dgm:cxn modelId="{F3A68DE7-FB42-4161-8228-5D9246A9CCA5}" type="presParOf" srcId="{790FBC5C-3DC8-4EEE-974A-4B195049C020}" destId="{04F8136E-2D8B-4C86-B572-FB8CC1A00C92}" srcOrd="0" destOrd="0" presId="urn:microsoft.com/office/officeart/2018/2/layout/IconVerticalSolidList"/>
    <dgm:cxn modelId="{A7D17DB6-20AC-48F7-B5EA-05DA1E79DE43}" type="presParOf" srcId="{790FBC5C-3DC8-4EEE-974A-4B195049C020}" destId="{7B988CE4-9FA3-4840-B0C2-139BDBB667DF}" srcOrd="1" destOrd="0" presId="urn:microsoft.com/office/officeart/2018/2/layout/IconVerticalSolidList"/>
    <dgm:cxn modelId="{9266D375-E70F-4361-AFCE-272215D2230D}" type="presParOf" srcId="{790FBC5C-3DC8-4EEE-974A-4B195049C020}" destId="{A3EE5A4F-99B2-4F0B-8CA0-A424DA125053}" srcOrd="2" destOrd="0" presId="urn:microsoft.com/office/officeart/2018/2/layout/IconVerticalSolidList"/>
    <dgm:cxn modelId="{083E9E91-848D-42E6-A103-4D16302687C1}" type="presParOf" srcId="{790FBC5C-3DC8-4EEE-974A-4B195049C020}" destId="{66E20104-69EB-4B6C-99E7-3E65FE8C9639}" srcOrd="3" destOrd="0" presId="urn:microsoft.com/office/officeart/2018/2/layout/IconVerticalSolidList"/>
    <dgm:cxn modelId="{0F67C86B-49AF-4FE1-A598-97F02D46F2A5}" type="presParOf" srcId="{3EA50D49-20EB-40B0-A29C-CFC55DB70016}" destId="{097153C1-2B8C-4185-9BCB-8026DADD8B32}" srcOrd="5" destOrd="0" presId="urn:microsoft.com/office/officeart/2018/2/layout/IconVerticalSolidList"/>
    <dgm:cxn modelId="{A3317857-4142-4FD6-AEC0-7754660E83C4}" type="presParOf" srcId="{3EA50D49-20EB-40B0-A29C-CFC55DB70016}" destId="{890774AF-2DFE-4514-8393-EDA1D64ECFCD}" srcOrd="6" destOrd="0" presId="urn:microsoft.com/office/officeart/2018/2/layout/IconVerticalSolidList"/>
    <dgm:cxn modelId="{AD8C5531-6596-44F4-809C-91BCAAEAD7F4}" type="presParOf" srcId="{890774AF-2DFE-4514-8393-EDA1D64ECFCD}" destId="{4C224424-0D48-4095-B4AA-14B98625C979}" srcOrd="0" destOrd="0" presId="urn:microsoft.com/office/officeart/2018/2/layout/IconVerticalSolidList"/>
    <dgm:cxn modelId="{D0071FB5-F350-4B19-AA11-BAA9E5D0D6E6}" type="presParOf" srcId="{890774AF-2DFE-4514-8393-EDA1D64ECFCD}" destId="{23D6C208-389F-4FC5-B335-40E7FA751DF3}" srcOrd="1" destOrd="0" presId="urn:microsoft.com/office/officeart/2018/2/layout/IconVerticalSolidList"/>
    <dgm:cxn modelId="{558D5851-12BA-444C-A6F7-6F6896CF5112}" type="presParOf" srcId="{890774AF-2DFE-4514-8393-EDA1D64ECFCD}" destId="{6A62FCA7-B0FA-4AC8-9308-9637469C3A4B}" srcOrd="2" destOrd="0" presId="urn:microsoft.com/office/officeart/2018/2/layout/IconVerticalSolidList"/>
    <dgm:cxn modelId="{7E23E5F4-DB1F-46EE-AC48-D65DA1471F0D}" type="presParOf" srcId="{890774AF-2DFE-4514-8393-EDA1D64ECFCD}" destId="{B3FB9372-BE6D-442F-AE9C-89818C35F34C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9082314-8453-4162-A551-E29E41370B6F}" type="doc">
      <dgm:prSet loTypeId="urn:microsoft.com/office/officeart/2016/7/layout/VerticalHollowActionList" loCatId="List" qsTypeId="urn:microsoft.com/office/officeart/2005/8/quickstyle/simple1" qsCatId="simple" csTypeId="urn:microsoft.com/office/officeart/2005/8/colors/accent3_2" csCatId="accent3"/>
      <dgm:spPr/>
      <dgm:t>
        <a:bodyPr/>
        <a:lstStyle/>
        <a:p>
          <a:endParaRPr lang="en-US"/>
        </a:p>
      </dgm:t>
    </dgm:pt>
    <dgm:pt modelId="{DA380F1D-246C-4C1B-8860-875F8FA23CF7}">
      <dgm:prSet/>
      <dgm:spPr/>
      <dgm:t>
        <a:bodyPr/>
        <a:lstStyle/>
        <a:p>
          <a:r>
            <a:rPr lang="en-US"/>
            <a:t>Continue</a:t>
          </a:r>
        </a:p>
      </dgm:t>
    </dgm:pt>
    <dgm:pt modelId="{75784689-8EBE-4EAD-9623-C4BBD7EC3E53}" type="parTrans" cxnId="{07CF39E3-9E66-4768-9EB2-8B3DC00BF2B2}">
      <dgm:prSet/>
      <dgm:spPr/>
      <dgm:t>
        <a:bodyPr/>
        <a:lstStyle/>
        <a:p>
          <a:endParaRPr lang="en-US"/>
        </a:p>
      </dgm:t>
    </dgm:pt>
    <dgm:pt modelId="{194DA225-92F5-423D-952F-947076712FA1}" type="sibTrans" cxnId="{07CF39E3-9E66-4768-9EB2-8B3DC00BF2B2}">
      <dgm:prSet/>
      <dgm:spPr/>
      <dgm:t>
        <a:bodyPr/>
        <a:lstStyle/>
        <a:p>
          <a:endParaRPr lang="en-US"/>
        </a:p>
      </dgm:t>
    </dgm:pt>
    <dgm:pt modelId="{E7DC5690-0EA2-4608-AEA1-309EE6BBDA21}">
      <dgm:prSet/>
      <dgm:spPr/>
      <dgm:t>
        <a:bodyPr/>
        <a:lstStyle/>
        <a:p>
          <a:r>
            <a:rPr lang="en-US"/>
            <a:t>Q1: Continue monitoring, track restoration, publish interim findings. </a:t>
          </a:r>
        </a:p>
      </dgm:t>
    </dgm:pt>
    <dgm:pt modelId="{51AF2F4E-8F69-4482-B351-03DB34215DC5}" type="parTrans" cxnId="{F78E73C9-882C-42DE-8100-5FFCF8FD1DBD}">
      <dgm:prSet/>
      <dgm:spPr/>
      <dgm:t>
        <a:bodyPr/>
        <a:lstStyle/>
        <a:p>
          <a:endParaRPr lang="en-US"/>
        </a:p>
      </dgm:t>
    </dgm:pt>
    <dgm:pt modelId="{2E7D98BA-59D6-4C15-B83B-C63F46EBE266}" type="sibTrans" cxnId="{F78E73C9-882C-42DE-8100-5FFCF8FD1DBD}">
      <dgm:prSet/>
      <dgm:spPr/>
      <dgm:t>
        <a:bodyPr/>
        <a:lstStyle/>
        <a:p>
          <a:endParaRPr lang="en-US"/>
        </a:p>
      </dgm:t>
    </dgm:pt>
    <dgm:pt modelId="{C3A2977B-1AA6-4113-8C95-2F6A92A12840}">
      <dgm:prSet/>
      <dgm:spPr/>
      <dgm:t>
        <a:bodyPr/>
        <a:lstStyle/>
        <a:p>
          <a:r>
            <a:rPr lang="en-US"/>
            <a:t>Advance</a:t>
          </a:r>
        </a:p>
      </dgm:t>
    </dgm:pt>
    <dgm:pt modelId="{544E3744-4407-42EB-ABE6-C6286DAF74D3}" type="parTrans" cxnId="{CD82627F-C02B-4245-BDAC-BA97A452B9A4}">
      <dgm:prSet/>
      <dgm:spPr/>
      <dgm:t>
        <a:bodyPr/>
        <a:lstStyle/>
        <a:p>
          <a:endParaRPr lang="en-US"/>
        </a:p>
      </dgm:t>
    </dgm:pt>
    <dgm:pt modelId="{2D614B1B-9F0B-40CD-B3C9-AD6CFD192D27}" type="sibTrans" cxnId="{CD82627F-C02B-4245-BDAC-BA97A452B9A4}">
      <dgm:prSet/>
      <dgm:spPr/>
      <dgm:t>
        <a:bodyPr/>
        <a:lstStyle/>
        <a:p>
          <a:endParaRPr lang="en-US"/>
        </a:p>
      </dgm:t>
    </dgm:pt>
    <dgm:pt modelId="{7D07908D-A22B-4D3A-ABF2-752ACE408B2B}">
      <dgm:prSet/>
      <dgm:spPr/>
      <dgm:t>
        <a:bodyPr/>
        <a:lstStyle/>
        <a:p>
          <a:r>
            <a:rPr lang="en-US"/>
            <a:t>Q2: Advance advocacy with data, refine evaluation, secure funding. </a:t>
          </a:r>
        </a:p>
      </dgm:t>
    </dgm:pt>
    <dgm:pt modelId="{8CF79FB4-40C0-4D24-9872-AC3297528590}" type="parTrans" cxnId="{870A8CE0-F739-457B-B7E8-220ACC42B8B3}">
      <dgm:prSet/>
      <dgm:spPr/>
      <dgm:t>
        <a:bodyPr/>
        <a:lstStyle/>
        <a:p>
          <a:endParaRPr lang="en-US"/>
        </a:p>
      </dgm:t>
    </dgm:pt>
    <dgm:pt modelId="{3024D22B-E54C-4D4D-BED9-C9741DE8EE11}" type="sibTrans" cxnId="{870A8CE0-F739-457B-B7E8-220ACC42B8B3}">
      <dgm:prSet/>
      <dgm:spPr/>
      <dgm:t>
        <a:bodyPr/>
        <a:lstStyle/>
        <a:p>
          <a:endParaRPr lang="en-US"/>
        </a:p>
      </dgm:t>
    </dgm:pt>
    <dgm:pt modelId="{0008250E-B23B-4B2F-8040-5F76DCE981D7}">
      <dgm:prSet/>
      <dgm:spPr/>
      <dgm:t>
        <a:bodyPr/>
        <a:lstStyle/>
        <a:p>
          <a:r>
            <a:rPr lang="en-US"/>
            <a:t>Expand</a:t>
          </a:r>
        </a:p>
      </dgm:t>
    </dgm:pt>
    <dgm:pt modelId="{C4AA3023-255F-4476-A5D1-65A0C282A07F}" type="parTrans" cxnId="{F549A724-2A0B-4020-9DBF-1096092F51CB}">
      <dgm:prSet/>
      <dgm:spPr/>
      <dgm:t>
        <a:bodyPr/>
        <a:lstStyle/>
        <a:p>
          <a:endParaRPr lang="en-US"/>
        </a:p>
      </dgm:t>
    </dgm:pt>
    <dgm:pt modelId="{9447C609-9FE1-4894-B4C2-7F8C510D80A6}" type="sibTrans" cxnId="{F549A724-2A0B-4020-9DBF-1096092F51CB}">
      <dgm:prSet/>
      <dgm:spPr/>
      <dgm:t>
        <a:bodyPr/>
        <a:lstStyle/>
        <a:p>
          <a:endParaRPr lang="en-US"/>
        </a:p>
      </dgm:t>
    </dgm:pt>
    <dgm:pt modelId="{1B0CCA7E-EBCA-47AE-A1B8-551E60E142A3}">
      <dgm:prSet/>
      <dgm:spPr/>
      <dgm:t>
        <a:bodyPr/>
        <a:lstStyle/>
        <a:p>
          <a:r>
            <a:rPr lang="en-US"/>
            <a:t>Q3: Expand education, scale resource management, add shoreline sanctuaries. </a:t>
          </a:r>
        </a:p>
      </dgm:t>
    </dgm:pt>
    <dgm:pt modelId="{2A190188-BDAE-4BC8-9EE2-BF22694861CE}" type="parTrans" cxnId="{7714F6DA-8C4A-4D6A-A9B0-20E4D07E47BB}">
      <dgm:prSet/>
      <dgm:spPr/>
      <dgm:t>
        <a:bodyPr/>
        <a:lstStyle/>
        <a:p>
          <a:endParaRPr lang="en-US"/>
        </a:p>
      </dgm:t>
    </dgm:pt>
    <dgm:pt modelId="{9B7A8B4F-1B4A-41A0-8C7B-3A959960F3F3}" type="sibTrans" cxnId="{7714F6DA-8C4A-4D6A-A9B0-20E4D07E47BB}">
      <dgm:prSet/>
      <dgm:spPr/>
      <dgm:t>
        <a:bodyPr/>
        <a:lstStyle/>
        <a:p>
          <a:endParaRPr lang="en-US"/>
        </a:p>
      </dgm:t>
    </dgm:pt>
    <dgm:pt modelId="{51FAF332-2958-43C2-8DB8-DE5BABCDD5B7}">
      <dgm:prSet/>
      <dgm:spPr/>
      <dgm:t>
        <a:bodyPr/>
        <a:lstStyle/>
        <a:p>
          <a:r>
            <a:rPr lang="en-US"/>
            <a:t>Share</a:t>
          </a:r>
        </a:p>
      </dgm:t>
    </dgm:pt>
    <dgm:pt modelId="{6429B6C8-B902-4226-B958-720BC85987AE}" type="parTrans" cxnId="{F7C91437-1065-433D-9D5B-C4B00881D9BC}">
      <dgm:prSet/>
      <dgm:spPr/>
      <dgm:t>
        <a:bodyPr/>
        <a:lstStyle/>
        <a:p>
          <a:endParaRPr lang="en-US"/>
        </a:p>
      </dgm:t>
    </dgm:pt>
    <dgm:pt modelId="{4D3CD019-24D2-4129-B9EA-993922143AFE}" type="sibTrans" cxnId="{F7C91437-1065-433D-9D5B-C4B00881D9BC}">
      <dgm:prSet/>
      <dgm:spPr/>
      <dgm:t>
        <a:bodyPr/>
        <a:lstStyle/>
        <a:p>
          <a:endParaRPr lang="en-US"/>
        </a:p>
      </dgm:t>
    </dgm:pt>
    <dgm:pt modelId="{DB47016D-8832-460D-9C86-17C969DAD0C3}">
      <dgm:prSet/>
      <dgm:spPr/>
      <dgm:t>
        <a:bodyPr/>
        <a:lstStyle/>
        <a:p>
          <a:r>
            <a:rPr lang="en-US"/>
            <a:t>Q4: Share success stories, consolidate stewardship, present 2-year report. </a:t>
          </a:r>
        </a:p>
      </dgm:t>
    </dgm:pt>
    <dgm:pt modelId="{7F00626A-170C-4783-B28E-639014959963}" type="parTrans" cxnId="{8CCDC7C7-795B-4256-A5AB-6CEA256D6B90}">
      <dgm:prSet/>
      <dgm:spPr/>
      <dgm:t>
        <a:bodyPr/>
        <a:lstStyle/>
        <a:p>
          <a:endParaRPr lang="en-US"/>
        </a:p>
      </dgm:t>
    </dgm:pt>
    <dgm:pt modelId="{CD51C1F7-CF6B-4A43-B0C4-B3FABB39E826}" type="sibTrans" cxnId="{8CCDC7C7-795B-4256-A5AB-6CEA256D6B90}">
      <dgm:prSet/>
      <dgm:spPr/>
      <dgm:t>
        <a:bodyPr/>
        <a:lstStyle/>
        <a:p>
          <a:endParaRPr lang="en-US"/>
        </a:p>
      </dgm:t>
    </dgm:pt>
    <dgm:pt modelId="{27C103CF-5D17-4C3A-BF90-600A29A74720}" type="pres">
      <dgm:prSet presAssocID="{09082314-8453-4162-A551-E29E41370B6F}" presName="Name0" presStyleCnt="0">
        <dgm:presLayoutVars>
          <dgm:dir/>
          <dgm:animLvl val="lvl"/>
          <dgm:resizeHandles val="exact"/>
        </dgm:presLayoutVars>
      </dgm:prSet>
      <dgm:spPr/>
    </dgm:pt>
    <dgm:pt modelId="{CCE5AB19-14A2-49A4-BFA3-14FE25FD0054}" type="pres">
      <dgm:prSet presAssocID="{DA380F1D-246C-4C1B-8860-875F8FA23CF7}" presName="linNode" presStyleCnt="0"/>
      <dgm:spPr/>
    </dgm:pt>
    <dgm:pt modelId="{FD5117D3-65EA-4EBD-981D-5B97A97A7714}" type="pres">
      <dgm:prSet presAssocID="{DA380F1D-246C-4C1B-8860-875F8FA23CF7}" presName="parentText" presStyleLbl="solidFgAcc1" presStyleIdx="0" presStyleCnt="4">
        <dgm:presLayoutVars>
          <dgm:chMax val="1"/>
          <dgm:bulletEnabled/>
        </dgm:presLayoutVars>
      </dgm:prSet>
      <dgm:spPr/>
    </dgm:pt>
    <dgm:pt modelId="{685355F5-75DD-4FB2-A9A5-3D1D15F3381F}" type="pres">
      <dgm:prSet presAssocID="{DA380F1D-246C-4C1B-8860-875F8FA23CF7}" presName="descendantText" presStyleLbl="alignNode1" presStyleIdx="0" presStyleCnt="4">
        <dgm:presLayoutVars>
          <dgm:bulletEnabled/>
        </dgm:presLayoutVars>
      </dgm:prSet>
      <dgm:spPr/>
    </dgm:pt>
    <dgm:pt modelId="{3447647C-9846-40D2-9B77-B64E0FBBD88F}" type="pres">
      <dgm:prSet presAssocID="{194DA225-92F5-423D-952F-947076712FA1}" presName="sp" presStyleCnt="0"/>
      <dgm:spPr/>
    </dgm:pt>
    <dgm:pt modelId="{A38D094B-A7CA-4F55-B3B5-057739FC4004}" type="pres">
      <dgm:prSet presAssocID="{C3A2977B-1AA6-4113-8C95-2F6A92A12840}" presName="linNode" presStyleCnt="0"/>
      <dgm:spPr/>
    </dgm:pt>
    <dgm:pt modelId="{ECF59248-240E-4AD0-B56E-AE54D611DF11}" type="pres">
      <dgm:prSet presAssocID="{C3A2977B-1AA6-4113-8C95-2F6A92A12840}" presName="parentText" presStyleLbl="solidFgAcc1" presStyleIdx="1" presStyleCnt="4">
        <dgm:presLayoutVars>
          <dgm:chMax val="1"/>
          <dgm:bulletEnabled/>
        </dgm:presLayoutVars>
      </dgm:prSet>
      <dgm:spPr/>
    </dgm:pt>
    <dgm:pt modelId="{23567B44-920F-4206-81EA-168E99B07166}" type="pres">
      <dgm:prSet presAssocID="{C3A2977B-1AA6-4113-8C95-2F6A92A12840}" presName="descendantText" presStyleLbl="alignNode1" presStyleIdx="1" presStyleCnt="4">
        <dgm:presLayoutVars>
          <dgm:bulletEnabled/>
        </dgm:presLayoutVars>
      </dgm:prSet>
      <dgm:spPr/>
    </dgm:pt>
    <dgm:pt modelId="{C98607F7-5ACD-4206-88BA-6BCF48C2AC94}" type="pres">
      <dgm:prSet presAssocID="{2D614B1B-9F0B-40CD-B3C9-AD6CFD192D27}" presName="sp" presStyleCnt="0"/>
      <dgm:spPr/>
    </dgm:pt>
    <dgm:pt modelId="{99C9B3B7-668D-4EEA-B8CF-AFDA0E5AEFB1}" type="pres">
      <dgm:prSet presAssocID="{0008250E-B23B-4B2F-8040-5F76DCE981D7}" presName="linNode" presStyleCnt="0"/>
      <dgm:spPr/>
    </dgm:pt>
    <dgm:pt modelId="{CE144157-E171-4BC5-9C0F-3DFF5F2C15FA}" type="pres">
      <dgm:prSet presAssocID="{0008250E-B23B-4B2F-8040-5F76DCE981D7}" presName="parentText" presStyleLbl="solidFgAcc1" presStyleIdx="2" presStyleCnt="4">
        <dgm:presLayoutVars>
          <dgm:chMax val="1"/>
          <dgm:bulletEnabled/>
        </dgm:presLayoutVars>
      </dgm:prSet>
      <dgm:spPr/>
    </dgm:pt>
    <dgm:pt modelId="{12C81AD4-D70C-418E-93EE-46CD93CD9948}" type="pres">
      <dgm:prSet presAssocID="{0008250E-B23B-4B2F-8040-5F76DCE981D7}" presName="descendantText" presStyleLbl="alignNode1" presStyleIdx="2" presStyleCnt="4">
        <dgm:presLayoutVars>
          <dgm:bulletEnabled/>
        </dgm:presLayoutVars>
      </dgm:prSet>
      <dgm:spPr/>
    </dgm:pt>
    <dgm:pt modelId="{53A2AD4B-4048-492E-9D93-425815C25C6C}" type="pres">
      <dgm:prSet presAssocID="{9447C609-9FE1-4894-B4C2-7F8C510D80A6}" presName="sp" presStyleCnt="0"/>
      <dgm:spPr/>
    </dgm:pt>
    <dgm:pt modelId="{B8E7C4F3-77EE-4CBA-BE18-D267125E2EAA}" type="pres">
      <dgm:prSet presAssocID="{51FAF332-2958-43C2-8DB8-DE5BABCDD5B7}" presName="linNode" presStyleCnt="0"/>
      <dgm:spPr/>
    </dgm:pt>
    <dgm:pt modelId="{505857A1-11D0-4499-9AB9-E0B84C5136E4}" type="pres">
      <dgm:prSet presAssocID="{51FAF332-2958-43C2-8DB8-DE5BABCDD5B7}" presName="parentText" presStyleLbl="solidFgAcc1" presStyleIdx="3" presStyleCnt="4">
        <dgm:presLayoutVars>
          <dgm:chMax val="1"/>
          <dgm:bulletEnabled/>
        </dgm:presLayoutVars>
      </dgm:prSet>
      <dgm:spPr/>
    </dgm:pt>
    <dgm:pt modelId="{280C9712-21B6-4985-8AFB-3F7D3FFAFB92}" type="pres">
      <dgm:prSet presAssocID="{51FAF332-2958-43C2-8DB8-DE5BABCDD5B7}" presName="descendantText" presStyleLbl="alignNode1" presStyleIdx="3" presStyleCnt="4">
        <dgm:presLayoutVars>
          <dgm:bulletEnabled/>
        </dgm:presLayoutVars>
      </dgm:prSet>
      <dgm:spPr/>
    </dgm:pt>
  </dgm:ptLst>
  <dgm:cxnLst>
    <dgm:cxn modelId="{546D9104-F62F-4BEF-91A8-3CDFDCEE42CA}" type="presOf" srcId="{0008250E-B23B-4B2F-8040-5F76DCE981D7}" destId="{CE144157-E171-4BC5-9C0F-3DFF5F2C15FA}" srcOrd="0" destOrd="0" presId="urn:microsoft.com/office/officeart/2016/7/layout/VerticalHollowActionList"/>
    <dgm:cxn modelId="{634B5912-6166-4A06-B26F-CFCDCA065C11}" type="presOf" srcId="{51FAF332-2958-43C2-8DB8-DE5BABCDD5B7}" destId="{505857A1-11D0-4499-9AB9-E0B84C5136E4}" srcOrd="0" destOrd="0" presId="urn:microsoft.com/office/officeart/2016/7/layout/VerticalHollowActionList"/>
    <dgm:cxn modelId="{F549A724-2A0B-4020-9DBF-1096092F51CB}" srcId="{09082314-8453-4162-A551-E29E41370B6F}" destId="{0008250E-B23B-4B2F-8040-5F76DCE981D7}" srcOrd="2" destOrd="0" parTransId="{C4AA3023-255F-4476-A5D1-65A0C282A07F}" sibTransId="{9447C609-9FE1-4894-B4C2-7F8C510D80A6}"/>
    <dgm:cxn modelId="{F7C91437-1065-433D-9D5B-C4B00881D9BC}" srcId="{09082314-8453-4162-A551-E29E41370B6F}" destId="{51FAF332-2958-43C2-8DB8-DE5BABCDD5B7}" srcOrd="3" destOrd="0" parTransId="{6429B6C8-B902-4226-B958-720BC85987AE}" sibTransId="{4D3CD019-24D2-4129-B9EA-993922143AFE}"/>
    <dgm:cxn modelId="{9E3B1662-33CC-41ED-8B69-F98F7524085A}" type="presOf" srcId="{DB47016D-8832-460D-9C86-17C969DAD0C3}" destId="{280C9712-21B6-4985-8AFB-3F7D3FFAFB92}" srcOrd="0" destOrd="0" presId="urn:microsoft.com/office/officeart/2016/7/layout/VerticalHollowActionList"/>
    <dgm:cxn modelId="{290A6554-9E68-4A33-9747-5D25AFF14FBE}" type="presOf" srcId="{1B0CCA7E-EBCA-47AE-A1B8-551E60E142A3}" destId="{12C81AD4-D70C-418E-93EE-46CD93CD9948}" srcOrd="0" destOrd="0" presId="urn:microsoft.com/office/officeart/2016/7/layout/VerticalHollowActionList"/>
    <dgm:cxn modelId="{C040C07A-D885-4CA9-AE6E-5FDB4044E523}" type="presOf" srcId="{09082314-8453-4162-A551-E29E41370B6F}" destId="{27C103CF-5D17-4C3A-BF90-600A29A74720}" srcOrd="0" destOrd="0" presId="urn:microsoft.com/office/officeart/2016/7/layout/VerticalHollowActionList"/>
    <dgm:cxn modelId="{CD82627F-C02B-4245-BDAC-BA97A452B9A4}" srcId="{09082314-8453-4162-A551-E29E41370B6F}" destId="{C3A2977B-1AA6-4113-8C95-2F6A92A12840}" srcOrd="1" destOrd="0" parTransId="{544E3744-4407-42EB-ABE6-C6286DAF74D3}" sibTransId="{2D614B1B-9F0B-40CD-B3C9-AD6CFD192D27}"/>
    <dgm:cxn modelId="{C5195A81-CC14-43A4-A3B9-FDEE414E2D87}" type="presOf" srcId="{DA380F1D-246C-4C1B-8860-875F8FA23CF7}" destId="{FD5117D3-65EA-4EBD-981D-5B97A97A7714}" srcOrd="0" destOrd="0" presId="urn:microsoft.com/office/officeart/2016/7/layout/VerticalHollowActionList"/>
    <dgm:cxn modelId="{8C57FA91-5CC8-4E46-A93E-61E639BF7540}" type="presOf" srcId="{E7DC5690-0EA2-4608-AEA1-309EE6BBDA21}" destId="{685355F5-75DD-4FB2-A9A5-3D1D15F3381F}" srcOrd="0" destOrd="0" presId="urn:microsoft.com/office/officeart/2016/7/layout/VerticalHollowActionList"/>
    <dgm:cxn modelId="{E2FF86B7-8607-4B39-B727-6058E5B8B8EF}" type="presOf" srcId="{7D07908D-A22B-4D3A-ABF2-752ACE408B2B}" destId="{23567B44-920F-4206-81EA-168E99B07166}" srcOrd="0" destOrd="0" presId="urn:microsoft.com/office/officeart/2016/7/layout/VerticalHollowActionList"/>
    <dgm:cxn modelId="{8CCDC7C7-795B-4256-A5AB-6CEA256D6B90}" srcId="{51FAF332-2958-43C2-8DB8-DE5BABCDD5B7}" destId="{DB47016D-8832-460D-9C86-17C969DAD0C3}" srcOrd="0" destOrd="0" parTransId="{7F00626A-170C-4783-B28E-639014959963}" sibTransId="{CD51C1F7-CF6B-4A43-B0C4-B3FABB39E826}"/>
    <dgm:cxn modelId="{F78E73C9-882C-42DE-8100-5FFCF8FD1DBD}" srcId="{DA380F1D-246C-4C1B-8860-875F8FA23CF7}" destId="{E7DC5690-0EA2-4608-AEA1-309EE6BBDA21}" srcOrd="0" destOrd="0" parTransId="{51AF2F4E-8F69-4482-B351-03DB34215DC5}" sibTransId="{2E7D98BA-59D6-4C15-B83B-C63F46EBE266}"/>
    <dgm:cxn modelId="{7714F6DA-8C4A-4D6A-A9B0-20E4D07E47BB}" srcId="{0008250E-B23B-4B2F-8040-5F76DCE981D7}" destId="{1B0CCA7E-EBCA-47AE-A1B8-551E60E142A3}" srcOrd="0" destOrd="0" parTransId="{2A190188-BDAE-4BC8-9EE2-BF22694861CE}" sibTransId="{9B7A8B4F-1B4A-41A0-8C7B-3A959960F3F3}"/>
    <dgm:cxn modelId="{D5B748DD-0AF2-4D17-92EC-4CD39402610C}" type="presOf" srcId="{C3A2977B-1AA6-4113-8C95-2F6A92A12840}" destId="{ECF59248-240E-4AD0-B56E-AE54D611DF11}" srcOrd="0" destOrd="0" presId="urn:microsoft.com/office/officeart/2016/7/layout/VerticalHollowActionList"/>
    <dgm:cxn modelId="{870A8CE0-F739-457B-B7E8-220ACC42B8B3}" srcId="{C3A2977B-1AA6-4113-8C95-2F6A92A12840}" destId="{7D07908D-A22B-4D3A-ABF2-752ACE408B2B}" srcOrd="0" destOrd="0" parTransId="{8CF79FB4-40C0-4D24-9872-AC3297528590}" sibTransId="{3024D22B-E54C-4D4D-BED9-C9741DE8EE11}"/>
    <dgm:cxn modelId="{07CF39E3-9E66-4768-9EB2-8B3DC00BF2B2}" srcId="{09082314-8453-4162-A551-E29E41370B6F}" destId="{DA380F1D-246C-4C1B-8860-875F8FA23CF7}" srcOrd="0" destOrd="0" parTransId="{75784689-8EBE-4EAD-9623-C4BBD7EC3E53}" sibTransId="{194DA225-92F5-423D-952F-947076712FA1}"/>
    <dgm:cxn modelId="{F140ED28-C0B1-44A4-85CD-E4F40DB5DED9}" type="presParOf" srcId="{27C103CF-5D17-4C3A-BF90-600A29A74720}" destId="{CCE5AB19-14A2-49A4-BFA3-14FE25FD0054}" srcOrd="0" destOrd="0" presId="urn:microsoft.com/office/officeart/2016/7/layout/VerticalHollowActionList"/>
    <dgm:cxn modelId="{F0A74623-0601-4E6A-B255-9ACD0CD5A77B}" type="presParOf" srcId="{CCE5AB19-14A2-49A4-BFA3-14FE25FD0054}" destId="{FD5117D3-65EA-4EBD-981D-5B97A97A7714}" srcOrd="0" destOrd="0" presId="urn:microsoft.com/office/officeart/2016/7/layout/VerticalHollowActionList"/>
    <dgm:cxn modelId="{333EB988-80DB-49DD-8E97-5A4F0CFAAB43}" type="presParOf" srcId="{CCE5AB19-14A2-49A4-BFA3-14FE25FD0054}" destId="{685355F5-75DD-4FB2-A9A5-3D1D15F3381F}" srcOrd="1" destOrd="0" presId="urn:microsoft.com/office/officeart/2016/7/layout/VerticalHollowActionList"/>
    <dgm:cxn modelId="{62226559-2419-42E2-A0EA-0CCD421E24EC}" type="presParOf" srcId="{27C103CF-5D17-4C3A-BF90-600A29A74720}" destId="{3447647C-9846-40D2-9B77-B64E0FBBD88F}" srcOrd="1" destOrd="0" presId="urn:microsoft.com/office/officeart/2016/7/layout/VerticalHollowActionList"/>
    <dgm:cxn modelId="{3544B4E8-225F-4A1C-90DE-A75FEBFD1654}" type="presParOf" srcId="{27C103CF-5D17-4C3A-BF90-600A29A74720}" destId="{A38D094B-A7CA-4F55-B3B5-057739FC4004}" srcOrd="2" destOrd="0" presId="urn:microsoft.com/office/officeart/2016/7/layout/VerticalHollowActionList"/>
    <dgm:cxn modelId="{0831C54B-5773-475F-9940-FE68F98F164B}" type="presParOf" srcId="{A38D094B-A7CA-4F55-B3B5-057739FC4004}" destId="{ECF59248-240E-4AD0-B56E-AE54D611DF11}" srcOrd="0" destOrd="0" presId="urn:microsoft.com/office/officeart/2016/7/layout/VerticalHollowActionList"/>
    <dgm:cxn modelId="{D0B353C8-67F8-4522-BC4C-B52B57C2CB3C}" type="presParOf" srcId="{A38D094B-A7CA-4F55-B3B5-057739FC4004}" destId="{23567B44-920F-4206-81EA-168E99B07166}" srcOrd="1" destOrd="0" presId="urn:microsoft.com/office/officeart/2016/7/layout/VerticalHollowActionList"/>
    <dgm:cxn modelId="{2D029399-BED7-4554-8904-6BF97746B5DD}" type="presParOf" srcId="{27C103CF-5D17-4C3A-BF90-600A29A74720}" destId="{C98607F7-5ACD-4206-88BA-6BCF48C2AC94}" srcOrd="3" destOrd="0" presId="urn:microsoft.com/office/officeart/2016/7/layout/VerticalHollowActionList"/>
    <dgm:cxn modelId="{33A9C132-CD1F-40BA-BDE2-8EC89F023A8B}" type="presParOf" srcId="{27C103CF-5D17-4C3A-BF90-600A29A74720}" destId="{99C9B3B7-668D-4EEA-B8CF-AFDA0E5AEFB1}" srcOrd="4" destOrd="0" presId="urn:microsoft.com/office/officeart/2016/7/layout/VerticalHollowActionList"/>
    <dgm:cxn modelId="{3F432F7C-68F0-4ED7-B862-FBDA4E8A0F66}" type="presParOf" srcId="{99C9B3B7-668D-4EEA-B8CF-AFDA0E5AEFB1}" destId="{CE144157-E171-4BC5-9C0F-3DFF5F2C15FA}" srcOrd="0" destOrd="0" presId="urn:microsoft.com/office/officeart/2016/7/layout/VerticalHollowActionList"/>
    <dgm:cxn modelId="{D419EEC7-C2D3-4B23-AD86-3D643B13029C}" type="presParOf" srcId="{99C9B3B7-668D-4EEA-B8CF-AFDA0E5AEFB1}" destId="{12C81AD4-D70C-418E-93EE-46CD93CD9948}" srcOrd="1" destOrd="0" presId="urn:microsoft.com/office/officeart/2016/7/layout/VerticalHollowActionList"/>
    <dgm:cxn modelId="{30C4F2D3-B7CC-42FD-AEE0-8C31C8F814BB}" type="presParOf" srcId="{27C103CF-5D17-4C3A-BF90-600A29A74720}" destId="{53A2AD4B-4048-492E-9D93-425815C25C6C}" srcOrd="5" destOrd="0" presId="urn:microsoft.com/office/officeart/2016/7/layout/VerticalHollowActionList"/>
    <dgm:cxn modelId="{89C85172-6257-46A5-8BA2-3BC0F24283AC}" type="presParOf" srcId="{27C103CF-5D17-4C3A-BF90-600A29A74720}" destId="{B8E7C4F3-77EE-4CBA-BE18-D267125E2EAA}" srcOrd="6" destOrd="0" presId="urn:microsoft.com/office/officeart/2016/7/layout/VerticalHollowActionList"/>
    <dgm:cxn modelId="{B1E59EA9-30A2-4F16-BEF2-BF44BB264C33}" type="presParOf" srcId="{B8E7C4F3-77EE-4CBA-BE18-D267125E2EAA}" destId="{505857A1-11D0-4499-9AB9-E0B84C5136E4}" srcOrd="0" destOrd="0" presId="urn:microsoft.com/office/officeart/2016/7/layout/VerticalHollowActionList"/>
    <dgm:cxn modelId="{6A1A96A9-FEF3-48C9-BB06-1533468E1217}" type="presParOf" srcId="{B8E7C4F3-77EE-4CBA-BE18-D267125E2EAA}" destId="{280C9712-21B6-4985-8AFB-3F7D3FFAFB92}" srcOrd="1" destOrd="0" presId="urn:microsoft.com/office/officeart/2016/7/layout/VerticalHollowAction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CD5B729-60CC-4811-B54E-96075ECB249A}" type="doc">
      <dgm:prSet loTypeId="urn:microsoft.com/office/officeart/2016/7/layout/RepeatingBendingProcessNew" loCatId="process" qsTypeId="urn:microsoft.com/office/officeart/2005/8/quickstyle/simple5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85F803D4-EAE1-436B-B385-7D03215500FA}">
      <dgm:prSet/>
      <dgm:spPr/>
      <dgm:t>
        <a:bodyPr/>
        <a:lstStyle/>
        <a:p>
          <a:r>
            <a:rPr lang="en-US" b="1" dirty="0"/>
            <a:t>Definition:</a:t>
          </a:r>
        </a:p>
      </dgm:t>
    </dgm:pt>
    <dgm:pt modelId="{418A9896-6E56-4451-9164-00025ED00D65}" type="parTrans" cxnId="{2EEC0F24-A087-424A-96D8-E2D10E28A83B}">
      <dgm:prSet/>
      <dgm:spPr/>
      <dgm:t>
        <a:bodyPr/>
        <a:lstStyle/>
        <a:p>
          <a:endParaRPr lang="en-US"/>
        </a:p>
      </dgm:t>
    </dgm:pt>
    <dgm:pt modelId="{6666DB98-BFA2-4345-ACF8-6E3649374287}" type="sibTrans" cxnId="{2EEC0F24-A087-424A-96D8-E2D10E28A83B}">
      <dgm:prSet/>
      <dgm:spPr/>
      <dgm:t>
        <a:bodyPr/>
        <a:lstStyle/>
        <a:p>
          <a:endParaRPr lang="en-US"/>
        </a:p>
      </dgm:t>
    </dgm:pt>
    <dgm:pt modelId="{253212F1-C1EE-4DC4-BD6C-E68C8D95C873}">
      <dgm:prSet/>
      <dgm:spPr/>
      <dgm:t>
        <a:bodyPr/>
        <a:lstStyle/>
        <a:p>
          <a:r>
            <a:rPr lang="en-US"/>
            <a:t>Nature-based approach to stabilize coastlines using plants, sand, and sometimes rock structures instead of hard seawalls.</a:t>
          </a:r>
        </a:p>
      </dgm:t>
    </dgm:pt>
    <dgm:pt modelId="{BA59D197-BE8C-4021-8923-1D4803FB6AE8}" type="parTrans" cxnId="{EB61A181-F6D7-410E-98D6-995F8C2290D2}">
      <dgm:prSet/>
      <dgm:spPr/>
      <dgm:t>
        <a:bodyPr/>
        <a:lstStyle/>
        <a:p>
          <a:endParaRPr lang="en-US"/>
        </a:p>
      </dgm:t>
    </dgm:pt>
    <dgm:pt modelId="{357A5C59-4905-4769-8F0B-48234321D8FD}" type="sibTrans" cxnId="{EB61A181-F6D7-410E-98D6-995F8C2290D2}">
      <dgm:prSet/>
      <dgm:spPr/>
      <dgm:t>
        <a:bodyPr/>
        <a:lstStyle/>
        <a:p>
          <a:endParaRPr lang="en-US"/>
        </a:p>
      </dgm:t>
    </dgm:pt>
    <dgm:pt modelId="{68F0164B-7F81-4D6A-B07B-FEAFD9576D3B}">
      <dgm:prSet/>
      <dgm:spPr/>
      <dgm:t>
        <a:bodyPr/>
        <a:lstStyle/>
        <a:p>
          <a:r>
            <a:rPr lang="en-US"/>
            <a:t>Key Features: Combines soft engineering with natural habitats.</a:t>
          </a:r>
        </a:p>
      </dgm:t>
    </dgm:pt>
    <dgm:pt modelId="{CFB41C00-FDD4-4485-8F1C-C71677BA4966}" type="parTrans" cxnId="{CDB67802-412E-4D98-85B3-999ACC836B09}">
      <dgm:prSet/>
      <dgm:spPr/>
      <dgm:t>
        <a:bodyPr/>
        <a:lstStyle/>
        <a:p>
          <a:endParaRPr lang="en-US"/>
        </a:p>
      </dgm:t>
    </dgm:pt>
    <dgm:pt modelId="{C11C396F-9781-4601-8ACC-E3E0AB5C5142}" type="sibTrans" cxnId="{CDB67802-412E-4D98-85B3-999ACC836B09}">
      <dgm:prSet/>
      <dgm:spPr/>
      <dgm:t>
        <a:bodyPr/>
        <a:lstStyle/>
        <a:p>
          <a:endParaRPr lang="en-US"/>
        </a:p>
      </dgm:t>
    </dgm:pt>
    <dgm:pt modelId="{76728F6E-40C7-43EA-9AC5-378942298AB1}">
      <dgm:prSet/>
      <dgm:spPr/>
      <dgm:t>
        <a:bodyPr/>
        <a:lstStyle/>
        <a:p>
          <a:r>
            <a:rPr lang="en-US"/>
            <a:t>Uses native vegetation, oyster reefs, and biodegradable materials.</a:t>
          </a:r>
        </a:p>
      </dgm:t>
    </dgm:pt>
    <dgm:pt modelId="{F0A400BE-1679-41B3-A288-61CC7B076912}" type="parTrans" cxnId="{A9DB740F-EB0B-44F2-B01C-396A29F879F5}">
      <dgm:prSet/>
      <dgm:spPr/>
      <dgm:t>
        <a:bodyPr/>
        <a:lstStyle/>
        <a:p>
          <a:endParaRPr lang="en-US"/>
        </a:p>
      </dgm:t>
    </dgm:pt>
    <dgm:pt modelId="{AA895FF2-880B-4819-A98E-6571A018C80D}" type="sibTrans" cxnId="{A9DB740F-EB0B-44F2-B01C-396A29F879F5}">
      <dgm:prSet/>
      <dgm:spPr/>
      <dgm:t>
        <a:bodyPr/>
        <a:lstStyle/>
        <a:p>
          <a:endParaRPr lang="en-US"/>
        </a:p>
      </dgm:t>
    </dgm:pt>
    <dgm:pt modelId="{A82163C6-62D7-4FF2-A26D-8B7316D5B455}">
      <dgm:prSet/>
      <dgm:spPr/>
      <dgm:t>
        <a:bodyPr/>
        <a:lstStyle/>
        <a:p>
          <a:r>
            <a:rPr lang="en-US" b="1" dirty="0"/>
            <a:t>Benefits:</a:t>
          </a:r>
        </a:p>
      </dgm:t>
    </dgm:pt>
    <dgm:pt modelId="{FBC558E0-B825-4723-BCA8-69130EADD355}" type="parTrans" cxnId="{C5890650-CBC2-4035-8457-A1463B9A8B11}">
      <dgm:prSet/>
      <dgm:spPr/>
      <dgm:t>
        <a:bodyPr/>
        <a:lstStyle/>
        <a:p>
          <a:endParaRPr lang="en-US"/>
        </a:p>
      </dgm:t>
    </dgm:pt>
    <dgm:pt modelId="{1DD3447A-DE54-425F-B1F1-06E320C6EEA1}" type="sibTrans" cxnId="{C5890650-CBC2-4035-8457-A1463B9A8B11}">
      <dgm:prSet/>
      <dgm:spPr/>
      <dgm:t>
        <a:bodyPr/>
        <a:lstStyle/>
        <a:p>
          <a:endParaRPr lang="en-US"/>
        </a:p>
      </dgm:t>
    </dgm:pt>
    <dgm:pt modelId="{0C93F8B9-C344-4052-9684-C5D822A976D4}">
      <dgm:prSet/>
      <dgm:spPr/>
      <dgm:t>
        <a:bodyPr/>
        <a:lstStyle/>
        <a:p>
          <a:r>
            <a:rPr lang="en-US"/>
            <a:t>Reduces erosion while maintaining natural shoreline processes.</a:t>
          </a:r>
        </a:p>
      </dgm:t>
    </dgm:pt>
    <dgm:pt modelId="{36CDED6D-47BA-4115-9DEB-676561424502}" type="parTrans" cxnId="{C6C38D47-3891-4130-B8D2-CC72D17DAC9C}">
      <dgm:prSet/>
      <dgm:spPr/>
      <dgm:t>
        <a:bodyPr/>
        <a:lstStyle/>
        <a:p>
          <a:endParaRPr lang="en-US"/>
        </a:p>
      </dgm:t>
    </dgm:pt>
    <dgm:pt modelId="{BF4788BD-E1A9-4CD3-9AC5-5426479BD074}" type="sibTrans" cxnId="{C6C38D47-3891-4130-B8D2-CC72D17DAC9C}">
      <dgm:prSet/>
      <dgm:spPr/>
      <dgm:t>
        <a:bodyPr/>
        <a:lstStyle/>
        <a:p>
          <a:endParaRPr lang="en-US"/>
        </a:p>
      </dgm:t>
    </dgm:pt>
    <dgm:pt modelId="{1FFD2A99-FFA0-433E-8CE4-E344A7076FA0}">
      <dgm:prSet/>
      <dgm:spPr/>
      <dgm:t>
        <a:bodyPr/>
        <a:lstStyle/>
        <a:p>
          <a:r>
            <a:rPr lang="en-US"/>
            <a:t>Provides habitat for fish, shellfish, and birds.</a:t>
          </a:r>
        </a:p>
      </dgm:t>
    </dgm:pt>
    <dgm:pt modelId="{CC2BAB2C-1768-43A5-AE17-D51F4390F687}" type="parTrans" cxnId="{0499341A-D5A7-43DE-9051-8150A97A687A}">
      <dgm:prSet/>
      <dgm:spPr/>
      <dgm:t>
        <a:bodyPr/>
        <a:lstStyle/>
        <a:p>
          <a:endParaRPr lang="en-US"/>
        </a:p>
      </dgm:t>
    </dgm:pt>
    <dgm:pt modelId="{AD612B1A-DD5D-419D-8E8D-514978EEBE76}" type="sibTrans" cxnId="{0499341A-D5A7-43DE-9051-8150A97A687A}">
      <dgm:prSet/>
      <dgm:spPr/>
      <dgm:t>
        <a:bodyPr/>
        <a:lstStyle/>
        <a:p>
          <a:endParaRPr lang="en-US"/>
        </a:p>
      </dgm:t>
    </dgm:pt>
    <dgm:pt modelId="{C048D1BB-3D00-4460-8BE8-64DF2C1DEC34}">
      <dgm:prSet/>
      <dgm:spPr/>
      <dgm:t>
        <a:bodyPr/>
        <a:lstStyle/>
        <a:p>
          <a:r>
            <a:rPr lang="en-US"/>
            <a:t>Improves water quality and supports blue carbon storage.</a:t>
          </a:r>
        </a:p>
      </dgm:t>
    </dgm:pt>
    <dgm:pt modelId="{F0CD9732-88B3-4420-9900-9D52BAE49A45}" type="parTrans" cxnId="{50C0C815-D2AC-42C3-9B93-856E1C9A79AE}">
      <dgm:prSet/>
      <dgm:spPr/>
      <dgm:t>
        <a:bodyPr/>
        <a:lstStyle/>
        <a:p>
          <a:endParaRPr lang="en-US"/>
        </a:p>
      </dgm:t>
    </dgm:pt>
    <dgm:pt modelId="{897F0419-1BC0-4D6A-AAA2-BEC964C01BA9}" type="sibTrans" cxnId="{50C0C815-D2AC-42C3-9B93-856E1C9A79AE}">
      <dgm:prSet/>
      <dgm:spPr/>
      <dgm:t>
        <a:bodyPr/>
        <a:lstStyle/>
        <a:p>
          <a:endParaRPr lang="en-US"/>
        </a:p>
      </dgm:t>
    </dgm:pt>
    <dgm:pt modelId="{6CB8C8E1-6022-4A03-AD60-637BF0EE22B6}">
      <dgm:prSet/>
      <dgm:spPr/>
      <dgm:t>
        <a:bodyPr/>
        <a:lstStyle/>
        <a:p>
          <a:r>
            <a:rPr lang="en-US"/>
            <a:t>Enhances resilience against storm surges and flooding.</a:t>
          </a:r>
        </a:p>
      </dgm:t>
    </dgm:pt>
    <dgm:pt modelId="{F9E50608-5FA9-4ACD-919F-B7FA03173C89}" type="parTrans" cxnId="{4C6F46EE-93DE-4BCE-8D4F-A49082FC9002}">
      <dgm:prSet/>
      <dgm:spPr/>
      <dgm:t>
        <a:bodyPr/>
        <a:lstStyle/>
        <a:p>
          <a:endParaRPr lang="en-US"/>
        </a:p>
      </dgm:t>
    </dgm:pt>
    <dgm:pt modelId="{1B88BEE3-271A-427A-A0A3-767481495E06}" type="sibTrans" cxnId="{4C6F46EE-93DE-4BCE-8D4F-A49082FC9002}">
      <dgm:prSet/>
      <dgm:spPr/>
      <dgm:t>
        <a:bodyPr/>
        <a:lstStyle/>
        <a:p>
          <a:endParaRPr lang="en-US"/>
        </a:p>
      </dgm:t>
    </dgm:pt>
    <dgm:pt modelId="{BF1F36C3-6BF1-427A-BE46-CF39FE581076}" type="pres">
      <dgm:prSet presAssocID="{BCD5B729-60CC-4811-B54E-96075ECB249A}" presName="Name0" presStyleCnt="0">
        <dgm:presLayoutVars>
          <dgm:dir/>
          <dgm:resizeHandles val="exact"/>
        </dgm:presLayoutVars>
      </dgm:prSet>
      <dgm:spPr/>
    </dgm:pt>
    <dgm:pt modelId="{0B59387D-1F7A-4CEA-9D0D-F722D671CE14}" type="pres">
      <dgm:prSet presAssocID="{85F803D4-EAE1-436B-B385-7D03215500FA}" presName="node" presStyleLbl="node1" presStyleIdx="0" presStyleCnt="2">
        <dgm:presLayoutVars>
          <dgm:bulletEnabled val="1"/>
        </dgm:presLayoutVars>
      </dgm:prSet>
      <dgm:spPr/>
    </dgm:pt>
    <dgm:pt modelId="{E9C1F7CA-2BD3-4524-A1E5-29CB923230C1}" type="pres">
      <dgm:prSet presAssocID="{6666DB98-BFA2-4345-ACF8-6E3649374287}" presName="sibTrans" presStyleLbl="sibTrans1D1" presStyleIdx="0" presStyleCnt="1"/>
      <dgm:spPr/>
    </dgm:pt>
    <dgm:pt modelId="{0757F0BE-89CA-4988-9FB0-D003400D9FBA}" type="pres">
      <dgm:prSet presAssocID="{6666DB98-BFA2-4345-ACF8-6E3649374287}" presName="connectorText" presStyleLbl="sibTrans1D1" presStyleIdx="0" presStyleCnt="1"/>
      <dgm:spPr/>
    </dgm:pt>
    <dgm:pt modelId="{C8B7D812-8D2D-47C7-A609-E29DA52C99A9}" type="pres">
      <dgm:prSet presAssocID="{A82163C6-62D7-4FF2-A26D-8B7316D5B455}" presName="node" presStyleLbl="node1" presStyleIdx="1" presStyleCnt="2">
        <dgm:presLayoutVars>
          <dgm:bulletEnabled val="1"/>
        </dgm:presLayoutVars>
      </dgm:prSet>
      <dgm:spPr/>
    </dgm:pt>
  </dgm:ptLst>
  <dgm:cxnLst>
    <dgm:cxn modelId="{CDB67802-412E-4D98-85B3-999ACC836B09}" srcId="{85F803D4-EAE1-436B-B385-7D03215500FA}" destId="{68F0164B-7F81-4D6A-B07B-FEAFD9576D3B}" srcOrd="1" destOrd="0" parTransId="{CFB41C00-FDD4-4485-8F1C-C71677BA4966}" sibTransId="{C11C396F-9781-4601-8ACC-E3E0AB5C5142}"/>
    <dgm:cxn modelId="{A9DB740F-EB0B-44F2-B01C-396A29F879F5}" srcId="{85F803D4-EAE1-436B-B385-7D03215500FA}" destId="{76728F6E-40C7-43EA-9AC5-378942298AB1}" srcOrd="2" destOrd="0" parTransId="{F0A400BE-1679-41B3-A288-61CC7B076912}" sibTransId="{AA895FF2-880B-4819-A98E-6571A018C80D}"/>
    <dgm:cxn modelId="{B7F9EA10-E350-429B-96EC-D2B15CC0606A}" type="presOf" srcId="{76728F6E-40C7-43EA-9AC5-378942298AB1}" destId="{0B59387D-1F7A-4CEA-9D0D-F722D671CE14}" srcOrd="0" destOrd="3" presId="urn:microsoft.com/office/officeart/2016/7/layout/RepeatingBendingProcessNew"/>
    <dgm:cxn modelId="{50C0C815-D2AC-42C3-9B93-856E1C9A79AE}" srcId="{A82163C6-62D7-4FF2-A26D-8B7316D5B455}" destId="{C048D1BB-3D00-4460-8BE8-64DF2C1DEC34}" srcOrd="2" destOrd="0" parTransId="{F0CD9732-88B3-4420-9900-9D52BAE49A45}" sibTransId="{897F0419-1BC0-4D6A-AAA2-BEC964C01BA9}"/>
    <dgm:cxn modelId="{0499341A-D5A7-43DE-9051-8150A97A687A}" srcId="{A82163C6-62D7-4FF2-A26D-8B7316D5B455}" destId="{1FFD2A99-FFA0-433E-8CE4-E344A7076FA0}" srcOrd="1" destOrd="0" parTransId="{CC2BAB2C-1768-43A5-AE17-D51F4390F687}" sibTransId="{AD612B1A-DD5D-419D-8E8D-514978EEBE76}"/>
    <dgm:cxn modelId="{2EEC0F24-A087-424A-96D8-E2D10E28A83B}" srcId="{BCD5B729-60CC-4811-B54E-96075ECB249A}" destId="{85F803D4-EAE1-436B-B385-7D03215500FA}" srcOrd="0" destOrd="0" parTransId="{418A9896-6E56-4451-9164-00025ED00D65}" sibTransId="{6666DB98-BFA2-4345-ACF8-6E3649374287}"/>
    <dgm:cxn modelId="{4C41ED27-19CE-426E-BEEB-AB3E8B4145F9}" type="presOf" srcId="{68F0164B-7F81-4D6A-B07B-FEAFD9576D3B}" destId="{0B59387D-1F7A-4CEA-9D0D-F722D671CE14}" srcOrd="0" destOrd="2" presId="urn:microsoft.com/office/officeart/2016/7/layout/RepeatingBendingProcessNew"/>
    <dgm:cxn modelId="{1C1FFD3B-576A-47BC-945D-1F9739462317}" type="presOf" srcId="{A82163C6-62D7-4FF2-A26D-8B7316D5B455}" destId="{C8B7D812-8D2D-47C7-A609-E29DA52C99A9}" srcOrd="0" destOrd="0" presId="urn:microsoft.com/office/officeart/2016/7/layout/RepeatingBendingProcessNew"/>
    <dgm:cxn modelId="{E3BD0743-FA76-4285-913F-165634AC0B83}" type="presOf" srcId="{253212F1-C1EE-4DC4-BD6C-E68C8D95C873}" destId="{0B59387D-1F7A-4CEA-9D0D-F722D671CE14}" srcOrd="0" destOrd="1" presId="urn:microsoft.com/office/officeart/2016/7/layout/RepeatingBendingProcessNew"/>
    <dgm:cxn modelId="{C6C38D47-3891-4130-B8D2-CC72D17DAC9C}" srcId="{A82163C6-62D7-4FF2-A26D-8B7316D5B455}" destId="{0C93F8B9-C344-4052-9684-C5D822A976D4}" srcOrd="0" destOrd="0" parTransId="{36CDED6D-47BA-4115-9DEB-676561424502}" sibTransId="{BF4788BD-E1A9-4CD3-9AC5-5426479BD074}"/>
    <dgm:cxn modelId="{1EC6986C-DD6E-4BEC-A0EE-5CB42220407F}" type="presOf" srcId="{1FFD2A99-FFA0-433E-8CE4-E344A7076FA0}" destId="{C8B7D812-8D2D-47C7-A609-E29DA52C99A9}" srcOrd="0" destOrd="2" presId="urn:microsoft.com/office/officeart/2016/7/layout/RepeatingBendingProcessNew"/>
    <dgm:cxn modelId="{C5890650-CBC2-4035-8457-A1463B9A8B11}" srcId="{BCD5B729-60CC-4811-B54E-96075ECB249A}" destId="{A82163C6-62D7-4FF2-A26D-8B7316D5B455}" srcOrd="1" destOrd="0" parTransId="{FBC558E0-B825-4723-BCA8-69130EADD355}" sibTransId="{1DD3447A-DE54-425F-B1F1-06E320C6EEA1}"/>
    <dgm:cxn modelId="{75AA1372-6899-4F05-A2CA-735CBC5BA3AC}" type="presOf" srcId="{6CB8C8E1-6022-4A03-AD60-637BF0EE22B6}" destId="{C8B7D812-8D2D-47C7-A609-E29DA52C99A9}" srcOrd="0" destOrd="4" presId="urn:microsoft.com/office/officeart/2016/7/layout/RepeatingBendingProcessNew"/>
    <dgm:cxn modelId="{3B952372-3CBD-4083-BF1B-3C67E46CADB9}" type="presOf" srcId="{BCD5B729-60CC-4811-B54E-96075ECB249A}" destId="{BF1F36C3-6BF1-427A-BE46-CF39FE581076}" srcOrd="0" destOrd="0" presId="urn:microsoft.com/office/officeart/2016/7/layout/RepeatingBendingProcessNew"/>
    <dgm:cxn modelId="{EB61A181-F6D7-410E-98D6-995F8C2290D2}" srcId="{85F803D4-EAE1-436B-B385-7D03215500FA}" destId="{253212F1-C1EE-4DC4-BD6C-E68C8D95C873}" srcOrd="0" destOrd="0" parTransId="{BA59D197-BE8C-4021-8923-1D4803FB6AE8}" sibTransId="{357A5C59-4905-4769-8F0B-48234321D8FD}"/>
    <dgm:cxn modelId="{EA0A44A4-9D56-4E2F-BB58-A388F4A63621}" type="presOf" srcId="{C048D1BB-3D00-4460-8BE8-64DF2C1DEC34}" destId="{C8B7D812-8D2D-47C7-A609-E29DA52C99A9}" srcOrd="0" destOrd="3" presId="urn:microsoft.com/office/officeart/2016/7/layout/RepeatingBendingProcessNew"/>
    <dgm:cxn modelId="{4BF873A5-C838-43D0-93BB-D5D4E208E492}" type="presOf" srcId="{85F803D4-EAE1-436B-B385-7D03215500FA}" destId="{0B59387D-1F7A-4CEA-9D0D-F722D671CE14}" srcOrd="0" destOrd="0" presId="urn:microsoft.com/office/officeart/2016/7/layout/RepeatingBendingProcessNew"/>
    <dgm:cxn modelId="{E97803AD-BE1E-45BE-B8A1-7952554D4972}" type="presOf" srcId="{0C93F8B9-C344-4052-9684-C5D822A976D4}" destId="{C8B7D812-8D2D-47C7-A609-E29DA52C99A9}" srcOrd="0" destOrd="1" presId="urn:microsoft.com/office/officeart/2016/7/layout/RepeatingBendingProcessNew"/>
    <dgm:cxn modelId="{A8657DB9-F2B4-4A32-BB75-DC58DA18692C}" type="presOf" srcId="{6666DB98-BFA2-4345-ACF8-6E3649374287}" destId="{E9C1F7CA-2BD3-4524-A1E5-29CB923230C1}" srcOrd="0" destOrd="0" presId="urn:microsoft.com/office/officeart/2016/7/layout/RepeatingBendingProcessNew"/>
    <dgm:cxn modelId="{F6641ACA-1883-42B2-BFE1-1BBCA4340362}" type="presOf" srcId="{6666DB98-BFA2-4345-ACF8-6E3649374287}" destId="{0757F0BE-89CA-4988-9FB0-D003400D9FBA}" srcOrd="1" destOrd="0" presId="urn:microsoft.com/office/officeart/2016/7/layout/RepeatingBendingProcessNew"/>
    <dgm:cxn modelId="{4C6F46EE-93DE-4BCE-8D4F-A49082FC9002}" srcId="{A82163C6-62D7-4FF2-A26D-8B7316D5B455}" destId="{6CB8C8E1-6022-4A03-AD60-637BF0EE22B6}" srcOrd="3" destOrd="0" parTransId="{F9E50608-5FA9-4ACD-919F-B7FA03173C89}" sibTransId="{1B88BEE3-271A-427A-A0A3-767481495E06}"/>
    <dgm:cxn modelId="{F8329C61-0759-44F6-BB87-B65FDD610DDB}" type="presParOf" srcId="{BF1F36C3-6BF1-427A-BE46-CF39FE581076}" destId="{0B59387D-1F7A-4CEA-9D0D-F722D671CE14}" srcOrd="0" destOrd="0" presId="urn:microsoft.com/office/officeart/2016/7/layout/RepeatingBendingProcessNew"/>
    <dgm:cxn modelId="{2805BA49-6DAA-4E02-A725-F5B1240C81B8}" type="presParOf" srcId="{BF1F36C3-6BF1-427A-BE46-CF39FE581076}" destId="{E9C1F7CA-2BD3-4524-A1E5-29CB923230C1}" srcOrd="1" destOrd="0" presId="urn:microsoft.com/office/officeart/2016/7/layout/RepeatingBendingProcessNew"/>
    <dgm:cxn modelId="{1451BF42-33CD-4240-9279-F3CD6029D3D3}" type="presParOf" srcId="{E9C1F7CA-2BD3-4524-A1E5-29CB923230C1}" destId="{0757F0BE-89CA-4988-9FB0-D003400D9FBA}" srcOrd="0" destOrd="0" presId="urn:microsoft.com/office/officeart/2016/7/layout/RepeatingBendingProcessNew"/>
    <dgm:cxn modelId="{4A3118E8-90BC-4A39-BD40-3652D70ED8A0}" type="presParOf" srcId="{BF1F36C3-6BF1-427A-BE46-CF39FE581076}" destId="{C8B7D812-8D2D-47C7-A609-E29DA52C99A9}" srcOrd="2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D3E4F10-E3F6-4AE9-A814-C03F94132ED4}" type="doc">
      <dgm:prSet loTypeId="urn:microsoft.com/office/officeart/2018/2/layout/IconLabelDescription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CA1C011-BC38-4C3D-8B4B-8AC598859917}">
      <dgm:prSet/>
      <dgm:spPr/>
      <dgm:t>
        <a:bodyPr/>
        <a:lstStyle/>
        <a:p>
          <a:pPr>
            <a:defRPr b="1"/>
          </a:pPr>
          <a:r>
            <a:rPr lang="en-US" b="1"/>
            <a:t>Invasive Species (Maine Gulf Coast):</a:t>
          </a:r>
          <a:endParaRPr lang="en-US"/>
        </a:p>
      </dgm:t>
    </dgm:pt>
    <dgm:pt modelId="{E8413E49-F33D-4310-9A5B-257546102501}" type="parTrans" cxnId="{FCC4AAB8-6858-44A4-8AEA-8D1B50C3AF4E}">
      <dgm:prSet/>
      <dgm:spPr/>
      <dgm:t>
        <a:bodyPr/>
        <a:lstStyle/>
        <a:p>
          <a:endParaRPr lang="en-US"/>
        </a:p>
      </dgm:t>
    </dgm:pt>
    <dgm:pt modelId="{B7FA449E-EF68-43DE-9A5F-C815D683B70B}" type="sibTrans" cxnId="{FCC4AAB8-6858-44A4-8AEA-8D1B50C3AF4E}">
      <dgm:prSet/>
      <dgm:spPr/>
      <dgm:t>
        <a:bodyPr/>
        <a:lstStyle/>
        <a:p>
          <a:endParaRPr lang="en-US"/>
        </a:p>
      </dgm:t>
    </dgm:pt>
    <dgm:pt modelId="{AB18DBF6-D11D-4188-820E-520F37051844}">
      <dgm:prSet/>
      <dgm:spPr/>
      <dgm:t>
        <a:bodyPr/>
        <a:lstStyle/>
        <a:p>
          <a:r>
            <a:rPr lang="en-US" dirty="0"/>
            <a:t>European Green Crab – uproots eelgrass, preys on clams.</a:t>
          </a:r>
        </a:p>
      </dgm:t>
    </dgm:pt>
    <dgm:pt modelId="{03844F46-6827-43D4-AFFE-932274941BA8}" type="parTrans" cxnId="{26EBEEB5-5729-4D1B-95A0-E836F3CA57AD}">
      <dgm:prSet/>
      <dgm:spPr/>
      <dgm:t>
        <a:bodyPr/>
        <a:lstStyle/>
        <a:p>
          <a:endParaRPr lang="en-US"/>
        </a:p>
      </dgm:t>
    </dgm:pt>
    <dgm:pt modelId="{52030337-46E0-443E-B1AB-05E18BE93ADE}" type="sibTrans" cxnId="{26EBEEB5-5729-4D1B-95A0-E836F3CA57AD}">
      <dgm:prSet/>
      <dgm:spPr/>
      <dgm:t>
        <a:bodyPr/>
        <a:lstStyle/>
        <a:p>
          <a:endParaRPr lang="en-US"/>
        </a:p>
      </dgm:t>
    </dgm:pt>
    <dgm:pt modelId="{E59BC479-8173-48E4-98BB-1648128E96B5}">
      <dgm:prSet/>
      <dgm:spPr/>
      <dgm:t>
        <a:bodyPr/>
        <a:lstStyle/>
        <a:p>
          <a:r>
            <a:rPr lang="en-US" dirty="0"/>
            <a:t>Asian Shore Crab – competes with native crabs.</a:t>
          </a:r>
        </a:p>
      </dgm:t>
    </dgm:pt>
    <dgm:pt modelId="{CC6C8170-B616-46E2-9195-7AF4F4442797}" type="parTrans" cxnId="{41E16CDF-B5DD-40AF-AB78-52562FA06BB7}">
      <dgm:prSet/>
      <dgm:spPr/>
      <dgm:t>
        <a:bodyPr/>
        <a:lstStyle/>
        <a:p>
          <a:endParaRPr lang="en-US"/>
        </a:p>
      </dgm:t>
    </dgm:pt>
    <dgm:pt modelId="{04873053-9DDC-4FDF-92E1-0839D3691CFF}" type="sibTrans" cxnId="{41E16CDF-B5DD-40AF-AB78-52562FA06BB7}">
      <dgm:prSet/>
      <dgm:spPr/>
      <dgm:t>
        <a:bodyPr/>
        <a:lstStyle/>
        <a:p>
          <a:endParaRPr lang="en-US"/>
        </a:p>
      </dgm:t>
    </dgm:pt>
    <dgm:pt modelId="{95E6C486-9384-4F69-9D1E-D3CE7A45F744}">
      <dgm:prSet/>
      <dgm:spPr/>
      <dgm:t>
        <a:bodyPr/>
        <a:lstStyle/>
        <a:p>
          <a:r>
            <a:rPr lang="en-US" dirty="0"/>
            <a:t>Codium fragile – invasive algae smothering shellfish beds.</a:t>
          </a:r>
        </a:p>
      </dgm:t>
    </dgm:pt>
    <dgm:pt modelId="{BDF6E7FE-9538-452D-8377-6E3554A47A4B}" type="parTrans" cxnId="{C84DC42E-0F06-4B26-843D-472DB8AE5546}">
      <dgm:prSet/>
      <dgm:spPr/>
      <dgm:t>
        <a:bodyPr/>
        <a:lstStyle/>
        <a:p>
          <a:endParaRPr lang="en-US"/>
        </a:p>
      </dgm:t>
    </dgm:pt>
    <dgm:pt modelId="{829DA576-ECB3-40FD-ADAB-F2DD91465231}" type="sibTrans" cxnId="{C84DC42E-0F06-4B26-843D-472DB8AE5546}">
      <dgm:prSet/>
      <dgm:spPr/>
      <dgm:t>
        <a:bodyPr/>
        <a:lstStyle/>
        <a:p>
          <a:endParaRPr lang="en-US"/>
        </a:p>
      </dgm:t>
    </dgm:pt>
    <dgm:pt modelId="{D346E782-0274-4D87-B580-346CAA6B38DE}">
      <dgm:prSet/>
      <dgm:spPr/>
      <dgm:t>
        <a:bodyPr/>
        <a:lstStyle/>
        <a:p>
          <a:r>
            <a:rPr lang="en-US" dirty="0" err="1"/>
            <a:t>Dasysiphonia</a:t>
          </a:r>
          <a:r>
            <a:rPr lang="en-US" dirty="0"/>
            <a:t> japonica – dense algal mats altering habitats.</a:t>
          </a:r>
        </a:p>
      </dgm:t>
    </dgm:pt>
    <dgm:pt modelId="{25949C6D-1C19-46C5-9F5C-2A9F24B736E8}" type="parTrans" cxnId="{38CFD414-7363-47EA-9BE9-FECFA97CB192}">
      <dgm:prSet/>
      <dgm:spPr/>
      <dgm:t>
        <a:bodyPr/>
        <a:lstStyle/>
        <a:p>
          <a:endParaRPr lang="en-US"/>
        </a:p>
      </dgm:t>
    </dgm:pt>
    <dgm:pt modelId="{4D223A32-7232-4122-A775-CD3B71950588}" type="sibTrans" cxnId="{38CFD414-7363-47EA-9BE9-FECFA97CB192}">
      <dgm:prSet/>
      <dgm:spPr/>
      <dgm:t>
        <a:bodyPr/>
        <a:lstStyle/>
        <a:p>
          <a:endParaRPr lang="en-US"/>
        </a:p>
      </dgm:t>
    </dgm:pt>
    <dgm:pt modelId="{799BCB48-EF49-4FE5-B7D2-3351EB15D5D2}">
      <dgm:prSet/>
      <dgm:spPr/>
      <dgm:t>
        <a:bodyPr/>
        <a:lstStyle/>
        <a:p>
          <a:r>
            <a:rPr lang="en-US" dirty="0" err="1"/>
            <a:t>Didemnum</a:t>
          </a:r>
          <a:r>
            <a:rPr lang="en-US" dirty="0"/>
            <a:t> vexillum – colonial tunicate smothering seafloor.</a:t>
          </a:r>
        </a:p>
      </dgm:t>
    </dgm:pt>
    <dgm:pt modelId="{6B2787AC-2D22-4CCD-AA4A-D3A4225FED2F}" type="parTrans" cxnId="{98AA094D-3213-4F28-B080-66AF79B72E72}">
      <dgm:prSet/>
      <dgm:spPr/>
      <dgm:t>
        <a:bodyPr/>
        <a:lstStyle/>
        <a:p>
          <a:endParaRPr lang="en-US"/>
        </a:p>
      </dgm:t>
    </dgm:pt>
    <dgm:pt modelId="{D07C3C01-7369-4D89-892B-BC1914FC0F31}" type="sibTrans" cxnId="{98AA094D-3213-4F28-B080-66AF79B72E72}">
      <dgm:prSet/>
      <dgm:spPr/>
      <dgm:t>
        <a:bodyPr/>
        <a:lstStyle/>
        <a:p>
          <a:endParaRPr lang="en-US"/>
        </a:p>
      </dgm:t>
    </dgm:pt>
    <dgm:pt modelId="{7B9921C7-3420-4021-82A4-5DBF9B482CDF}">
      <dgm:prSet/>
      <dgm:spPr/>
      <dgm:t>
        <a:bodyPr/>
        <a:lstStyle/>
        <a:p>
          <a:r>
            <a:rPr lang="en-US" dirty="0" err="1"/>
            <a:t>Membranipora</a:t>
          </a:r>
          <a:r>
            <a:rPr lang="en-US" dirty="0"/>
            <a:t> </a:t>
          </a:r>
          <a:r>
            <a:rPr lang="en-US" dirty="0" err="1"/>
            <a:t>membranacea</a:t>
          </a:r>
          <a:r>
            <a:rPr lang="en-US" dirty="0"/>
            <a:t> – fouls kelp and eelgrass blades.</a:t>
          </a:r>
        </a:p>
      </dgm:t>
    </dgm:pt>
    <dgm:pt modelId="{6D400E34-6A16-4E7F-8E23-67B2470D40EA}" type="parTrans" cxnId="{489EA16A-324C-4CC1-88C3-3AB5AAEC4439}">
      <dgm:prSet/>
      <dgm:spPr/>
      <dgm:t>
        <a:bodyPr/>
        <a:lstStyle/>
        <a:p>
          <a:endParaRPr lang="en-US"/>
        </a:p>
      </dgm:t>
    </dgm:pt>
    <dgm:pt modelId="{8A6C75F6-ED94-43BC-B6ED-E00B90E0400C}" type="sibTrans" cxnId="{489EA16A-324C-4CC1-88C3-3AB5AAEC4439}">
      <dgm:prSet/>
      <dgm:spPr/>
      <dgm:t>
        <a:bodyPr/>
        <a:lstStyle/>
        <a:p>
          <a:endParaRPr lang="en-US"/>
        </a:p>
      </dgm:t>
    </dgm:pt>
    <dgm:pt modelId="{DDAAE767-E6ED-4557-A643-375F35B5CA75}">
      <dgm:prSet/>
      <dgm:spPr/>
      <dgm:t>
        <a:bodyPr/>
        <a:lstStyle/>
        <a:p>
          <a:pPr>
            <a:defRPr b="1"/>
          </a:pPr>
          <a:r>
            <a:rPr lang="en-US"/>
            <a:t>Native Species at Risk:</a:t>
          </a:r>
        </a:p>
      </dgm:t>
    </dgm:pt>
    <dgm:pt modelId="{75F8F1D7-873C-4A71-9C16-492D3066AF05}" type="parTrans" cxnId="{695BE868-C9B4-460A-8DB3-4252D197E30D}">
      <dgm:prSet/>
      <dgm:spPr/>
      <dgm:t>
        <a:bodyPr/>
        <a:lstStyle/>
        <a:p>
          <a:endParaRPr lang="en-US"/>
        </a:p>
      </dgm:t>
    </dgm:pt>
    <dgm:pt modelId="{1DBE485B-1DF4-412C-8B36-148D349CD13B}" type="sibTrans" cxnId="{695BE868-C9B4-460A-8DB3-4252D197E30D}">
      <dgm:prSet/>
      <dgm:spPr/>
      <dgm:t>
        <a:bodyPr/>
        <a:lstStyle/>
        <a:p>
          <a:endParaRPr lang="en-US"/>
        </a:p>
      </dgm:t>
    </dgm:pt>
    <dgm:pt modelId="{76E13A3F-C808-42C5-A516-3AB2B827ED45}">
      <dgm:prSet/>
      <dgm:spPr/>
      <dgm:t>
        <a:bodyPr/>
        <a:lstStyle/>
        <a:p>
          <a:r>
            <a:rPr lang="en-US" dirty="0"/>
            <a:t>Finfish: Atlantic herring, Juvenile cod, Winter flounder.</a:t>
          </a:r>
        </a:p>
      </dgm:t>
    </dgm:pt>
    <dgm:pt modelId="{429833B0-4892-4770-9612-EB8770821498}" type="parTrans" cxnId="{6225EAFE-8927-4E78-A9DA-F8BB10AA9864}">
      <dgm:prSet/>
      <dgm:spPr/>
      <dgm:t>
        <a:bodyPr/>
        <a:lstStyle/>
        <a:p>
          <a:endParaRPr lang="en-US"/>
        </a:p>
      </dgm:t>
    </dgm:pt>
    <dgm:pt modelId="{25E52864-1102-4596-A6BC-031CA91C1D37}" type="sibTrans" cxnId="{6225EAFE-8927-4E78-A9DA-F8BB10AA9864}">
      <dgm:prSet/>
      <dgm:spPr/>
      <dgm:t>
        <a:bodyPr/>
        <a:lstStyle/>
        <a:p>
          <a:endParaRPr lang="en-US"/>
        </a:p>
      </dgm:t>
    </dgm:pt>
    <dgm:pt modelId="{3F9ABC6E-69F6-4435-83CE-04AC5B045B8A}">
      <dgm:prSet/>
      <dgm:spPr/>
      <dgm:t>
        <a:bodyPr/>
        <a:lstStyle/>
        <a:p>
          <a:r>
            <a:rPr lang="en-US" dirty="0"/>
            <a:t>Shellfish: Soft-shell clam, Bay scallop, American lobster.</a:t>
          </a:r>
        </a:p>
      </dgm:t>
    </dgm:pt>
    <dgm:pt modelId="{AADD5F5C-08FE-4B25-87A7-5AA37C82716E}" type="parTrans" cxnId="{ECC5748D-F408-494E-A26D-501AE083E9C0}">
      <dgm:prSet/>
      <dgm:spPr/>
      <dgm:t>
        <a:bodyPr/>
        <a:lstStyle/>
        <a:p>
          <a:endParaRPr lang="en-US"/>
        </a:p>
      </dgm:t>
    </dgm:pt>
    <dgm:pt modelId="{404C2E7D-0BB9-4DD3-A650-95C159F7E57F}" type="sibTrans" cxnId="{ECC5748D-F408-494E-A26D-501AE083E9C0}">
      <dgm:prSet/>
      <dgm:spPr/>
      <dgm:t>
        <a:bodyPr/>
        <a:lstStyle/>
        <a:p>
          <a:endParaRPr lang="en-US"/>
        </a:p>
      </dgm:t>
    </dgm:pt>
    <dgm:pt modelId="{FD7B6846-C3F9-493E-8893-6364C0826D8A}">
      <dgm:prSet/>
      <dgm:spPr/>
      <dgm:t>
        <a:bodyPr/>
        <a:lstStyle/>
        <a:p>
          <a:r>
            <a:rPr lang="en-US" dirty="0"/>
            <a:t>Birds: Atlantic brant, American black duck.</a:t>
          </a:r>
        </a:p>
      </dgm:t>
    </dgm:pt>
    <dgm:pt modelId="{3B5D1E66-8F50-4CA5-B459-0CF884A2CD19}" type="parTrans" cxnId="{C4E2071F-E16B-437D-A42A-277DC60AB187}">
      <dgm:prSet/>
      <dgm:spPr/>
      <dgm:t>
        <a:bodyPr/>
        <a:lstStyle/>
        <a:p>
          <a:endParaRPr lang="en-US"/>
        </a:p>
      </dgm:t>
    </dgm:pt>
    <dgm:pt modelId="{0847E052-81FB-4D96-9F64-D6E384EF196D}" type="sibTrans" cxnId="{C4E2071F-E16B-437D-A42A-277DC60AB187}">
      <dgm:prSet/>
      <dgm:spPr/>
      <dgm:t>
        <a:bodyPr/>
        <a:lstStyle/>
        <a:p>
          <a:endParaRPr lang="en-US"/>
        </a:p>
      </dgm:t>
    </dgm:pt>
    <dgm:pt modelId="{AAA6A619-6117-47B3-8978-562B89F1397C}">
      <dgm:prSet/>
      <dgm:spPr/>
      <dgm:t>
        <a:bodyPr/>
        <a:lstStyle/>
        <a:p>
          <a:r>
            <a:rPr lang="en-US" dirty="0"/>
            <a:t>Other: Eastern oyster, Epiphytic organisms.</a:t>
          </a:r>
        </a:p>
      </dgm:t>
    </dgm:pt>
    <dgm:pt modelId="{590A9854-B7C7-4F25-84C5-97FDBD385DCB}" type="parTrans" cxnId="{0FE79745-CBA0-47D3-9BA9-1DEF1DA13B52}">
      <dgm:prSet/>
      <dgm:spPr/>
      <dgm:t>
        <a:bodyPr/>
        <a:lstStyle/>
        <a:p>
          <a:endParaRPr lang="en-US"/>
        </a:p>
      </dgm:t>
    </dgm:pt>
    <dgm:pt modelId="{96858D23-6266-44EB-AFE0-28569CAC0DED}" type="sibTrans" cxnId="{0FE79745-CBA0-47D3-9BA9-1DEF1DA13B52}">
      <dgm:prSet/>
      <dgm:spPr/>
      <dgm:t>
        <a:bodyPr/>
        <a:lstStyle/>
        <a:p>
          <a:endParaRPr lang="en-US"/>
        </a:p>
      </dgm:t>
    </dgm:pt>
    <dgm:pt modelId="{9F17537F-2AD7-45AF-9ED0-39F6EE099D70}" type="pres">
      <dgm:prSet presAssocID="{3D3E4F10-E3F6-4AE9-A814-C03F94132ED4}" presName="root" presStyleCnt="0">
        <dgm:presLayoutVars>
          <dgm:dir/>
          <dgm:resizeHandles val="exact"/>
        </dgm:presLayoutVars>
      </dgm:prSet>
      <dgm:spPr/>
    </dgm:pt>
    <dgm:pt modelId="{B0BEA3EF-24CF-4A89-9579-8CFB84CC4F08}" type="pres">
      <dgm:prSet presAssocID="{3CA1C011-BC38-4C3D-8B4B-8AC598859917}" presName="compNode" presStyleCnt="0"/>
      <dgm:spPr/>
    </dgm:pt>
    <dgm:pt modelId="{724313EF-CD36-4C73-8808-765736846066}" type="pres">
      <dgm:prSet presAssocID="{3CA1C011-BC38-4C3D-8B4B-8AC598859917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rab"/>
        </a:ext>
      </dgm:extLst>
    </dgm:pt>
    <dgm:pt modelId="{A463EB01-CC3A-4E28-8CE0-D516CE36B185}" type="pres">
      <dgm:prSet presAssocID="{3CA1C011-BC38-4C3D-8B4B-8AC598859917}" presName="iconSpace" presStyleCnt="0"/>
      <dgm:spPr/>
    </dgm:pt>
    <dgm:pt modelId="{2B054896-9AD4-463C-9ECF-7DC4CD38F157}" type="pres">
      <dgm:prSet presAssocID="{3CA1C011-BC38-4C3D-8B4B-8AC598859917}" presName="parTx" presStyleLbl="revTx" presStyleIdx="0" presStyleCnt="4">
        <dgm:presLayoutVars>
          <dgm:chMax val="0"/>
          <dgm:chPref val="0"/>
        </dgm:presLayoutVars>
      </dgm:prSet>
      <dgm:spPr/>
    </dgm:pt>
    <dgm:pt modelId="{F897B613-6164-42E1-97AD-A2E6EA122EE2}" type="pres">
      <dgm:prSet presAssocID="{3CA1C011-BC38-4C3D-8B4B-8AC598859917}" presName="txSpace" presStyleCnt="0"/>
      <dgm:spPr/>
    </dgm:pt>
    <dgm:pt modelId="{B3312E32-ECAE-4938-AD84-2E1F71D2C283}" type="pres">
      <dgm:prSet presAssocID="{3CA1C011-BC38-4C3D-8B4B-8AC598859917}" presName="desTx" presStyleLbl="revTx" presStyleIdx="1" presStyleCnt="4">
        <dgm:presLayoutVars/>
      </dgm:prSet>
      <dgm:spPr/>
    </dgm:pt>
    <dgm:pt modelId="{9535B772-8F28-4F86-A46E-C4078206A124}" type="pres">
      <dgm:prSet presAssocID="{B7FA449E-EF68-43DE-9A5F-C815D683B70B}" presName="sibTrans" presStyleCnt="0"/>
      <dgm:spPr/>
    </dgm:pt>
    <dgm:pt modelId="{10575828-7CEA-4F41-BA4D-840323B22206}" type="pres">
      <dgm:prSet presAssocID="{DDAAE767-E6ED-4557-A643-375F35B5CA75}" presName="compNode" presStyleCnt="0"/>
      <dgm:spPr/>
    </dgm:pt>
    <dgm:pt modelId="{D804E7F3-D1C9-4D71-950C-BD5E61EB90D3}" type="pres">
      <dgm:prSet presAssocID="{DDAAE767-E6ED-4557-A643-375F35B5CA75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hark"/>
        </a:ext>
      </dgm:extLst>
    </dgm:pt>
    <dgm:pt modelId="{3DBBA651-CC3F-419C-A2A7-BF2ABF3C34EA}" type="pres">
      <dgm:prSet presAssocID="{DDAAE767-E6ED-4557-A643-375F35B5CA75}" presName="iconSpace" presStyleCnt="0"/>
      <dgm:spPr/>
    </dgm:pt>
    <dgm:pt modelId="{C3691D3C-AE18-479D-A8D4-23150E277210}" type="pres">
      <dgm:prSet presAssocID="{DDAAE767-E6ED-4557-A643-375F35B5CA75}" presName="parTx" presStyleLbl="revTx" presStyleIdx="2" presStyleCnt="4">
        <dgm:presLayoutVars>
          <dgm:chMax val="0"/>
          <dgm:chPref val="0"/>
        </dgm:presLayoutVars>
      </dgm:prSet>
      <dgm:spPr/>
    </dgm:pt>
    <dgm:pt modelId="{72E052D3-F06A-4B73-BD51-BD22212E20B5}" type="pres">
      <dgm:prSet presAssocID="{DDAAE767-E6ED-4557-A643-375F35B5CA75}" presName="txSpace" presStyleCnt="0"/>
      <dgm:spPr/>
    </dgm:pt>
    <dgm:pt modelId="{5455F067-2D04-481D-9DCD-329DB37FC1D6}" type="pres">
      <dgm:prSet presAssocID="{DDAAE767-E6ED-4557-A643-375F35B5CA75}" presName="desTx" presStyleLbl="revTx" presStyleIdx="3" presStyleCnt="4">
        <dgm:presLayoutVars/>
      </dgm:prSet>
      <dgm:spPr/>
    </dgm:pt>
  </dgm:ptLst>
  <dgm:cxnLst>
    <dgm:cxn modelId="{4DAAD101-4974-4F12-B308-DA0C95C21D7F}" type="presOf" srcId="{AAA6A619-6117-47B3-8978-562B89F1397C}" destId="{5455F067-2D04-481D-9DCD-329DB37FC1D6}" srcOrd="0" destOrd="3" presId="urn:microsoft.com/office/officeart/2018/2/layout/IconLabelDescriptionList"/>
    <dgm:cxn modelId="{38CFD414-7363-47EA-9BE9-FECFA97CB192}" srcId="{3CA1C011-BC38-4C3D-8B4B-8AC598859917}" destId="{D346E782-0274-4D87-B580-346CAA6B38DE}" srcOrd="3" destOrd="0" parTransId="{25949C6D-1C19-46C5-9F5C-2A9F24B736E8}" sibTransId="{4D223A32-7232-4122-A775-CD3B71950588}"/>
    <dgm:cxn modelId="{C4E2071F-E16B-437D-A42A-277DC60AB187}" srcId="{DDAAE767-E6ED-4557-A643-375F35B5CA75}" destId="{FD7B6846-C3F9-493E-8893-6364C0826D8A}" srcOrd="2" destOrd="0" parTransId="{3B5D1E66-8F50-4CA5-B459-0CF884A2CD19}" sibTransId="{0847E052-81FB-4D96-9F64-D6E384EF196D}"/>
    <dgm:cxn modelId="{C84DC42E-0F06-4B26-843D-472DB8AE5546}" srcId="{3CA1C011-BC38-4C3D-8B4B-8AC598859917}" destId="{95E6C486-9384-4F69-9D1E-D3CE7A45F744}" srcOrd="2" destOrd="0" parTransId="{BDF6E7FE-9538-452D-8377-6E3554A47A4B}" sibTransId="{829DA576-ECB3-40FD-ADAB-F2DD91465231}"/>
    <dgm:cxn modelId="{EDB60336-AF8E-4B3A-AC03-72D51ECB223A}" type="presOf" srcId="{D346E782-0274-4D87-B580-346CAA6B38DE}" destId="{B3312E32-ECAE-4938-AD84-2E1F71D2C283}" srcOrd="0" destOrd="3" presId="urn:microsoft.com/office/officeart/2018/2/layout/IconLabelDescriptionList"/>
    <dgm:cxn modelId="{0FE79745-CBA0-47D3-9BA9-1DEF1DA13B52}" srcId="{DDAAE767-E6ED-4557-A643-375F35B5CA75}" destId="{AAA6A619-6117-47B3-8978-562B89F1397C}" srcOrd="3" destOrd="0" parTransId="{590A9854-B7C7-4F25-84C5-97FDBD385DCB}" sibTransId="{96858D23-6266-44EB-AFE0-28569CAC0DED}"/>
    <dgm:cxn modelId="{695BE868-C9B4-460A-8DB3-4252D197E30D}" srcId="{3D3E4F10-E3F6-4AE9-A814-C03F94132ED4}" destId="{DDAAE767-E6ED-4557-A643-375F35B5CA75}" srcOrd="1" destOrd="0" parTransId="{75F8F1D7-873C-4A71-9C16-492D3066AF05}" sibTransId="{1DBE485B-1DF4-412C-8B36-148D349CD13B}"/>
    <dgm:cxn modelId="{489EA16A-324C-4CC1-88C3-3AB5AAEC4439}" srcId="{3CA1C011-BC38-4C3D-8B4B-8AC598859917}" destId="{7B9921C7-3420-4021-82A4-5DBF9B482CDF}" srcOrd="5" destOrd="0" parTransId="{6D400E34-6A16-4E7F-8E23-67B2470D40EA}" sibTransId="{8A6C75F6-ED94-43BC-B6ED-E00B90E0400C}"/>
    <dgm:cxn modelId="{98AA094D-3213-4F28-B080-66AF79B72E72}" srcId="{3CA1C011-BC38-4C3D-8B4B-8AC598859917}" destId="{799BCB48-EF49-4FE5-B7D2-3351EB15D5D2}" srcOrd="4" destOrd="0" parTransId="{6B2787AC-2D22-4CCD-AA4A-D3A4225FED2F}" sibTransId="{D07C3C01-7369-4D89-892B-BC1914FC0F31}"/>
    <dgm:cxn modelId="{6DE2A770-8EB0-4FEF-987A-57ADE6F0814E}" type="presOf" srcId="{FD7B6846-C3F9-493E-8893-6364C0826D8A}" destId="{5455F067-2D04-481D-9DCD-329DB37FC1D6}" srcOrd="0" destOrd="2" presId="urn:microsoft.com/office/officeart/2018/2/layout/IconLabelDescriptionList"/>
    <dgm:cxn modelId="{AAEE5F84-2AAB-40CC-9D70-C7D681A4C482}" type="presOf" srcId="{E59BC479-8173-48E4-98BB-1648128E96B5}" destId="{B3312E32-ECAE-4938-AD84-2E1F71D2C283}" srcOrd="0" destOrd="1" presId="urn:microsoft.com/office/officeart/2018/2/layout/IconLabelDescriptionList"/>
    <dgm:cxn modelId="{ECC5748D-F408-494E-A26D-501AE083E9C0}" srcId="{DDAAE767-E6ED-4557-A643-375F35B5CA75}" destId="{3F9ABC6E-69F6-4435-83CE-04AC5B045B8A}" srcOrd="1" destOrd="0" parTransId="{AADD5F5C-08FE-4B25-87A7-5AA37C82716E}" sibTransId="{404C2E7D-0BB9-4DD3-A650-95C159F7E57F}"/>
    <dgm:cxn modelId="{CF6D358F-10DF-4A68-8BC6-894FB214973D}" type="presOf" srcId="{DDAAE767-E6ED-4557-A643-375F35B5CA75}" destId="{C3691D3C-AE18-479D-A8D4-23150E277210}" srcOrd="0" destOrd="0" presId="urn:microsoft.com/office/officeart/2018/2/layout/IconLabelDescriptionList"/>
    <dgm:cxn modelId="{2077B5B3-B911-4FF6-BEB2-E3A2E5BDD0B4}" type="presOf" srcId="{7B9921C7-3420-4021-82A4-5DBF9B482CDF}" destId="{B3312E32-ECAE-4938-AD84-2E1F71D2C283}" srcOrd="0" destOrd="5" presId="urn:microsoft.com/office/officeart/2018/2/layout/IconLabelDescriptionList"/>
    <dgm:cxn modelId="{96EA7CB4-7EE0-456D-B699-B2C1852DE2D4}" type="presOf" srcId="{AB18DBF6-D11D-4188-820E-520F37051844}" destId="{B3312E32-ECAE-4938-AD84-2E1F71D2C283}" srcOrd="0" destOrd="0" presId="urn:microsoft.com/office/officeart/2018/2/layout/IconLabelDescriptionList"/>
    <dgm:cxn modelId="{26EBEEB5-5729-4D1B-95A0-E836F3CA57AD}" srcId="{3CA1C011-BC38-4C3D-8B4B-8AC598859917}" destId="{AB18DBF6-D11D-4188-820E-520F37051844}" srcOrd="0" destOrd="0" parTransId="{03844F46-6827-43D4-AFFE-932274941BA8}" sibTransId="{52030337-46E0-443E-B1AB-05E18BE93ADE}"/>
    <dgm:cxn modelId="{092119B6-0670-454E-8B3B-0FE3ED27C523}" type="presOf" srcId="{76E13A3F-C808-42C5-A516-3AB2B827ED45}" destId="{5455F067-2D04-481D-9DCD-329DB37FC1D6}" srcOrd="0" destOrd="0" presId="urn:microsoft.com/office/officeart/2018/2/layout/IconLabelDescriptionList"/>
    <dgm:cxn modelId="{1BDC2CB7-891A-4C4E-AF3F-385C1669114B}" type="presOf" srcId="{95E6C486-9384-4F69-9D1E-D3CE7A45F744}" destId="{B3312E32-ECAE-4938-AD84-2E1F71D2C283}" srcOrd="0" destOrd="2" presId="urn:microsoft.com/office/officeart/2018/2/layout/IconLabelDescriptionList"/>
    <dgm:cxn modelId="{FCC4AAB8-6858-44A4-8AEA-8D1B50C3AF4E}" srcId="{3D3E4F10-E3F6-4AE9-A814-C03F94132ED4}" destId="{3CA1C011-BC38-4C3D-8B4B-8AC598859917}" srcOrd="0" destOrd="0" parTransId="{E8413E49-F33D-4310-9A5B-257546102501}" sibTransId="{B7FA449E-EF68-43DE-9A5F-C815D683B70B}"/>
    <dgm:cxn modelId="{B71B27DF-6E70-48CF-9E9F-2314764727A8}" type="presOf" srcId="{3F9ABC6E-69F6-4435-83CE-04AC5B045B8A}" destId="{5455F067-2D04-481D-9DCD-329DB37FC1D6}" srcOrd="0" destOrd="1" presId="urn:microsoft.com/office/officeart/2018/2/layout/IconLabelDescriptionList"/>
    <dgm:cxn modelId="{41E16CDF-B5DD-40AF-AB78-52562FA06BB7}" srcId="{3CA1C011-BC38-4C3D-8B4B-8AC598859917}" destId="{E59BC479-8173-48E4-98BB-1648128E96B5}" srcOrd="1" destOrd="0" parTransId="{CC6C8170-B616-46E2-9195-7AF4F4442797}" sibTransId="{04873053-9DDC-4FDF-92E1-0839D3691CFF}"/>
    <dgm:cxn modelId="{41F327E6-76AF-4E67-9B8D-2C2DD3C453F5}" type="presOf" srcId="{799BCB48-EF49-4FE5-B7D2-3351EB15D5D2}" destId="{B3312E32-ECAE-4938-AD84-2E1F71D2C283}" srcOrd="0" destOrd="4" presId="urn:microsoft.com/office/officeart/2018/2/layout/IconLabelDescriptionList"/>
    <dgm:cxn modelId="{F9BFC2E8-AEC9-425D-83D9-AFD1C1EC4C50}" type="presOf" srcId="{3D3E4F10-E3F6-4AE9-A814-C03F94132ED4}" destId="{9F17537F-2AD7-45AF-9ED0-39F6EE099D70}" srcOrd="0" destOrd="0" presId="urn:microsoft.com/office/officeart/2018/2/layout/IconLabelDescriptionList"/>
    <dgm:cxn modelId="{65BB2AFE-1FAB-4DE8-8493-E25DC46ED58C}" type="presOf" srcId="{3CA1C011-BC38-4C3D-8B4B-8AC598859917}" destId="{2B054896-9AD4-463C-9ECF-7DC4CD38F157}" srcOrd="0" destOrd="0" presId="urn:microsoft.com/office/officeart/2018/2/layout/IconLabelDescriptionList"/>
    <dgm:cxn modelId="{6225EAFE-8927-4E78-A9DA-F8BB10AA9864}" srcId="{DDAAE767-E6ED-4557-A643-375F35B5CA75}" destId="{76E13A3F-C808-42C5-A516-3AB2B827ED45}" srcOrd="0" destOrd="0" parTransId="{429833B0-4892-4770-9612-EB8770821498}" sibTransId="{25E52864-1102-4596-A6BC-031CA91C1D37}"/>
    <dgm:cxn modelId="{E72E401D-BA2B-4022-8A00-3EFBC940F19A}" type="presParOf" srcId="{9F17537F-2AD7-45AF-9ED0-39F6EE099D70}" destId="{B0BEA3EF-24CF-4A89-9579-8CFB84CC4F08}" srcOrd="0" destOrd="0" presId="urn:microsoft.com/office/officeart/2018/2/layout/IconLabelDescriptionList"/>
    <dgm:cxn modelId="{D5A7A3E1-2F4A-4602-A360-AA4AE4C9A6FB}" type="presParOf" srcId="{B0BEA3EF-24CF-4A89-9579-8CFB84CC4F08}" destId="{724313EF-CD36-4C73-8808-765736846066}" srcOrd="0" destOrd="0" presId="urn:microsoft.com/office/officeart/2018/2/layout/IconLabelDescriptionList"/>
    <dgm:cxn modelId="{7D2CC7B4-72C0-48BF-9064-A623911315C4}" type="presParOf" srcId="{B0BEA3EF-24CF-4A89-9579-8CFB84CC4F08}" destId="{A463EB01-CC3A-4E28-8CE0-D516CE36B185}" srcOrd="1" destOrd="0" presId="urn:microsoft.com/office/officeart/2018/2/layout/IconLabelDescriptionList"/>
    <dgm:cxn modelId="{85A24789-7AC3-49AC-842A-6282CC6BF6A9}" type="presParOf" srcId="{B0BEA3EF-24CF-4A89-9579-8CFB84CC4F08}" destId="{2B054896-9AD4-463C-9ECF-7DC4CD38F157}" srcOrd="2" destOrd="0" presId="urn:microsoft.com/office/officeart/2018/2/layout/IconLabelDescriptionList"/>
    <dgm:cxn modelId="{044669C6-2597-449E-ABFB-2439EB755773}" type="presParOf" srcId="{B0BEA3EF-24CF-4A89-9579-8CFB84CC4F08}" destId="{F897B613-6164-42E1-97AD-A2E6EA122EE2}" srcOrd="3" destOrd="0" presId="urn:microsoft.com/office/officeart/2018/2/layout/IconLabelDescriptionList"/>
    <dgm:cxn modelId="{11113B5F-5104-44D9-A310-412ABCE158DD}" type="presParOf" srcId="{B0BEA3EF-24CF-4A89-9579-8CFB84CC4F08}" destId="{B3312E32-ECAE-4938-AD84-2E1F71D2C283}" srcOrd="4" destOrd="0" presId="urn:microsoft.com/office/officeart/2018/2/layout/IconLabelDescriptionList"/>
    <dgm:cxn modelId="{295B4F0A-4EDE-4BEC-B470-646EB504EE71}" type="presParOf" srcId="{9F17537F-2AD7-45AF-9ED0-39F6EE099D70}" destId="{9535B772-8F28-4F86-A46E-C4078206A124}" srcOrd="1" destOrd="0" presId="urn:microsoft.com/office/officeart/2018/2/layout/IconLabelDescriptionList"/>
    <dgm:cxn modelId="{E920E256-7D4D-4104-B2D7-243AF4D7149C}" type="presParOf" srcId="{9F17537F-2AD7-45AF-9ED0-39F6EE099D70}" destId="{10575828-7CEA-4F41-BA4D-840323B22206}" srcOrd="2" destOrd="0" presId="urn:microsoft.com/office/officeart/2018/2/layout/IconLabelDescriptionList"/>
    <dgm:cxn modelId="{7FB89E77-CAA2-4C88-A2C7-02E517FDF905}" type="presParOf" srcId="{10575828-7CEA-4F41-BA4D-840323B22206}" destId="{D804E7F3-D1C9-4D71-950C-BD5E61EB90D3}" srcOrd="0" destOrd="0" presId="urn:microsoft.com/office/officeart/2018/2/layout/IconLabelDescriptionList"/>
    <dgm:cxn modelId="{E9A6938A-1582-4FAD-85BC-ED4B2A4A08CF}" type="presParOf" srcId="{10575828-7CEA-4F41-BA4D-840323B22206}" destId="{3DBBA651-CC3F-419C-A2A7-BF2ABF3C34EA}" srcOrd="1" destOrd="0" presId="urn:microsoft.com/office/officeart/2018/2/layout/IconLabelDescriptionList"/>
    <dgm:cxn modelId="{958D3AB3-5CD5-474C-A471-0F3FBF0ECF47}" type="presParOf" srcId="{10575828-7CEA-4F41-BA4D-840323B22206}" destId="{C3691D3C-AE18-479D-A8D4-23150E277210}" srcOrd="2" destOrd="0" presId="urn:microsoft.com/office/officeart/2018/2/layout/IconLabelDescriptionList"/>
    <dgm:cxn modelId="{DF510737-225B-4B42-89C9-49741552B9F0}" type="presParOf" srcId="{10575828-7CEA-4F41-BA4D-840323B22206}" destId="{72E052D3-F06A-4B73-BD51-BD22212E20B5}" srcOrd="3" destOrd="0" presId="urn:microsoft.com/office/officeart/2018/2/layout/IconLabelDescriptionList"/>
    <dgm:cxn modelId="{90EA7A7C-E561-4429-AC4D-00332099BCA8}" type="presParOf" srcId="{10575828-7CEA-4F41-BA4D-840323B22206}" destId="{5455F067-2D04-481D-9DCD-329DB37FC1D6}" srcOrd="4" destOrd="0" presId="urn:microsoft.com/office/officeart/2018/2/layout/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9BE6EEA-4559-4809-ADC5-7FA5841B7C9C}" type="doc">
      <dgm:prSet loTypeId="urn:microsoft.com/office/officeart/2008/layout/LinedList" loCatId="list" qsTypeId="urn:microsoft.com/office/officeart/2005/8/quickstyle/simple2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0822C9F0-C749-462D-ACD6-E5758D9AB200}">
      <dgm:prSet/>
      <dgm:spPr/>
      <dgm:t>
        <a:bodyPr/>
        <a:lstStyle/>
        <a:p>
          <a:r>
            <a:rPr lang="en-US" b="1" i="0" baseline="0" dirty="0"/>
            <a:t>Atlantic herring (</a:t>
          </a:r>
          <a:r>
            <a:rPr lang="en-US" b="1" i="1" baseline="0" dirty="0"/>
            <a:t>Clupea </a:t>
          </a:r>
          <a:r>
            <a:rPr lang="en-US" b="1" i="1" baseline="0" dirty="0" err="1"/>
            <a:t>harengus</a:t>
          </a:r>
          <a:r>
            <a:rPr lang="en-US" b="1" i="0" baseline="0" dirty="0"/>
            <a:t>)</a:t>
          </a:r>
          <a:r>
            <a:rPr lang="en-US" b="0" i="0" baseline="0" dirty="0"/>
            <a:t> – uses eelgrass for spawning surfaces.</a:t>
          </a:r>
          <a:endParaRPr lang="en-US" dirty="0"/>
        </a:p>
      </dgm:t>
    </dgm:pt>
    <dgm:pt modelId="{A29262E6-5716-4365-8DE8-A45D92D508CD}" type="parTrans" cxnId="{70BF9F53-C784-49AE-A1FD-17BCD8D168B9}">
      <dgm:prSet/>
      <dgm:spPr/>
      <dgm:t>
        <a:bodyPr/>
        <a:lstStyle/>
        <a:p>
          <a:endParaRPr lang="en-US"/>
        </a:p>
      </dgm:t>
    </dgm:pt>
    <dgm:pt modelId="{DE41C2FC-AC27-4226-9738-B2D26CCE8EE5}" type="sibTrans" cxnId="{70BF9F53-C784-49AE-A1FD-17BCD8D168B9}">
      <dgm:prSet/>
      <dgm:spPr/>
      <dgm:t>
        <a:bodyPr/>
        <a:lstStyle/>
        <a:p>
          <a:endParaRPr lang="en-US"/>
        </a:p>
      </dgm:t>
    </dgm:pt>
    <dgm:pt modelId="{3F590389-B936-41A7-94E8-3897892A028F}">
      <dgm:prSet/>
      <dgm:spPr/>
      <dgm:t>
        <a:bodyPr/>
        <a:lstStyle/>
        <a:p>
          <a:r>
            <a:rPr lang="en-US" b="1" i="0" baseline="0"/>
            <a:t>Juvenile cod (</a:t>
          </a:r>
          <a:r>
            <a:rPr lang="en-US" b="1" i="1" baseline="0"/>
            <a:t>Gadus morhua</a:t>
          </a:r>
          <a:r>
            <a:rPr lang="en-US" b="1" i="0" baseline="0"/>
            <a:t>)</a:t>
          </a:r>
          <a:r>
            <a:rPr lang="en-US" b="0" i="0" baseline="0"/>
            <a:t> – relies on eelgrass for shelter and feeding.</a:t>
          </a:r>
          <a:endParaRPr lang="en-US"/>
        </a:p>
      </dgm:t>
    </dgm:pt>
    <dgm:pt modelId="{B1693FF3-2D1F-4CF4-8F67-E79A4BD02BBD}" type="parTrans" cxnId="{4780483D-C97B-4A46-9D65-00352AE324B8}">
      <dgm:prSet/>
      <dgm:spPr/>
      <dgm:t>
        <a:bodyPr/>
        <a:lstStyle/>
        <a:p>
          <a:endParaRPr lang="en-US"/>
        </a:p>
      </dgm:t>
    </dgm:pt>
    <dgm:pt modelId="{BB05FC81-3D3E-4FA6-8ED0-4706E0543DA7}" type="sibTrans" cxnId="{4780483D-C97B-4A46-9D65-00352AE324B8}">
      <dgm:prSet/>
      <dgm:spPr/>
      <dgm:t>
        <a:bodyPr/>
        <a:lstStyle/>
        <a:p>
          <a:endParaRPr lang="en-US"/>
        </a:p>
      </dgm:t>
    </dgm:pt>
    <dgm:pt modelId="{BDDB4FA2-5104-4006-AE1F-E77D913C64E9}">
      <dgm:prSet/>
      <dgm:spPr/>
      <dgm:t>
        <a:bodyPr/>
        <a:lstStyle/>
        <a:p>
          <a:r>
            <a:rPr lang="en-US" b="1" i="0" baseline="0"/>
            <a:t>Winter flounder (</a:t>
          </a:r>
          <a:r>
            <a:rPr lang="en-US" b="1" i="1" baseline="0"/>
            <a:t>Pseudopleuronectes americanus</a:t>
          </a:r>
          <a:r>
            <a:rPr lang="en-US" b="1" i="0" baseline="0"/>
            <a:t>)</a:t>
          </a:r>
          <a:r>
            <a:rPr lang="en-US" b="0" i="0" baseline="0"/>
            <a:t> – nursery habitat in eelgrass beds.</a:t>
          </a:r>
          <a:endParaRPr lang="en-US"/>
        </a:p>
      </dgm:t>
    </dgm:pt>
    <dgm:pt modelId="{A5BAB4AD-E62C-4CB0-8968-DE402475349C}" type="parTrans" cxnId="{BBE01BE2-8DB8-484C-A7BF-4F871F1B5754}">
      <dgm:prSet/>
      <dgm:spPr/>
      <dgm:t>
        <a:bodyPr/>
        <a:lstStyle/>
        <a:p>
          <a:endParaRPr lang="en-US"/>
        </a:p>
      </dgm:t>
    </dgm:pt>
    <dgm:pt modelId="{7666D8AC-457B-4EC8-8F96-2030E9763C65}" type="sibTrans" cxnId="{BBE01BE2-8DB8-484C-A7BF-4F871F1B5754}">
      <dgm:prSet/>
      <dgm:spPr/>
      <dgm:t>
        <a:bodyPr/>
        <a:lstStyle/>
        <a:p>
          <a:endParaRPr lang="en-US"/>
        </a:p>
      </dgm:t>
    </dgm:pt>
    <dgm:pt modelId="{2E76D338-0193-45BB-88B2-D3D15CEAEB4B}">
      <dgm:prSet/>
      <dgm:spPr/>
      <dgm:t>
        <a:bodyPr/>
        <a:lstStyle/>
        <a:p>
          <a:r>
            <a:rPr lang="en-US" b="1" i="0" baseline="0"/>
            <a:t>Bay pipefish (</a:t>
          </a:r>
          <a:r>
            <a:rPr lang="en-US" b="1" i="1" baseline="0"/>
            <a:t>Syngnathus fuscus</a:t>
          </a:r>
          <a:r>
            <a:rPr lang="en-US" b="1" i="0" baseline="0"/>
            <a:t>)</a:t>
          </a:r>
          <a:r>
            <a:rPr lang="en-US" b="0" i="0" baseline="0"/>
            <a:t> – highly dependent on eelgrass structure.</a:t>
          </a:r>
          <a:endParaRPr lang="en-US"/>
        </a:p>
      </dgm:t>
    </dgm:pt>
    <dgm:pt modelId="{E8ADA1C1-C3E8-41F5-B3D3-2B7CE5C335F4}" type="parTrans" cxnId="{E2F8D4D0-3DC7-4D7E-83B1-7799672ECEAF}">
      <dgm:prSet/>
      <dgm:spPr/>
      <dgm:t>
        <a:bodyPr/>
        <a:lstStyle/>
        <a:p>
          <a:endParaRPr lang="en-US"/>
        </a:p>
      </dgm:t>
    </dgm:pt>
    <dgm:pt modelId="{738C93DA-B534-45B5-8C6F-7703B5F8D256}" type="sibTrans" cxnId="{E2F8D4D0-3DC7-4D7E-83B1-7799672ECEAF}">
      <dgm:prSet/>
      <dgm:spPr/>
      <dgm:t>
        <a:bodyPr/>
        <a:lstStyle/>
        <a:p>
          <a:endParaRPr lang="en-US"/>
        </a:p>
      </dgm:t>
    </dgm:pt>
    <dgm:pt modelId="{45A1CBE2-7291-4DCC-803C-1667D97B525A}">
      <dgm:prSet/>
      <dgm:spPr/>
      <dgm:t>
        <a:bodyPr/>
        <a:lstStyle/>
        <a:p>
          <a:r>
            <a:rPr lang="en-US" b="1" i="0" baseline="0"/>
            <a:t>Shiner perch (</a:t>
          </a:r>
          <a:r>
            <a:rPr lang="en-US" b="1" i="1" baseline="0"/>
            <a:t>Cymatogaster aggregata</a:t>
          </a:r>
          <a:r>
            <a:rPr lang="en-US" b="1" i="0" baseline="0"/>
            <a:t>)</a:t>
          </a:r>
          <a:r>
            <a:rPr lang="en-US" b="0" i="0" baseline="0"/>
            <a:t> – habitat specialist in eelgrass zones.</a:t>
          </a:r>
          <a:endParaRPr lang="en-US"/>
        </a:p>
      </dgm:t>
    </dgm:pt>
    <dgm:pt modelId="{8F53F354-4B65-499F-843A-DF0552FA3104}" type="parTrans" cxnId="{B9A5C717-42CF-46F1-B0B2-27F41B4580A5}">
      <dgm:prSet/>
      <dgm:spPr/>
      <dgm:t>
        <a:bodyPr/>
        <a:lstStyle/>
        <a:p>
          <a:endParaRPr lang="en-US"/>
        </a:p>
      </dgm:t>
    </dgm:pt>
    <dgm:pt modelId="{DEB70BE4-1BDC-4A39-B5A4-1AA1016B5A8D}" type="sibTrans" cxnId="{B9A5C717-42CF-46F1-B0B2-27F41B4580A5}">
      <dgm:prSet/>
      <dgm:spPr/>
      <dgm:t>
        <a:bodyPr/>
        <a:lstStyle/>
        <a:p>
          <a:endParaRPr lang="en-US"/>
        </a:p>
      </dgm:t>
    </dgm:pt>
    <dgm:pt modelId="{6624A491-D766-44A3-96B8-C85DD285BCA9}">
      <dgm:prSet/>
      <dgm:spPr/>
      <dgm:t>
        <a:bodyPr/>
        <a:lstStyle/>
        <a:p>
          <a:r>
            <a:rPr lang="en-US" b="1" i="0" baseline="0"/>
            <a:t>Tomcod (</a:t>
          </a:r>
          <a:r>
            <a:rPr lang="en-US" b="1" i="1" baseline="0"/>
            <a:t>Microgadus tomcod</a:t>
          </a:r>
          <a:r>
            <a:rPr lang="en-US" b="1" i="0" baseline="0"/>
            <a:t>)</a:t>
          </a:r>
          <a:r>
            <a:rPr lang="en-US" b="0" i="0" baseline="0"/>
            <a:t> – juveniles shelter in eelgrass beds in estuaries.</a:t>
          </a:r>
          <a:endParaRPr lang="en-US"/>
        </a:p>
      </dgm:t>
    </dgm:pt>
    <dgm:pt modelId="{C1417536-107E-4A1A-A827-9B2D36CB441F}" type="parTrans" cxnId="{9FE69BEA-F733-4573-B23C-89FFBDD4737B}">
      <dgm:prSet/>
      <dgm:spPr/>
      <dgm:t>
        <a:bodyPr/>
        <a:lstStyle/>
        <a:p>
          <a:endParaRPr lang="en-US"/>
        </a:p>
      </dgm:t>
    </dgm:pt>
    <dgm:pt modelId="{4AEF1B19-B5A3-45A3-879B-F8298544B32E}" type="sibTrans" cxnId="{9FE69BEA-F733-4573-B23C-89FFBDD4737B}">
      <dgm:prSet/>
      <dgm:spPr/>
      <dgm:t>
        <a:bodyPr/>
        <a:lstStyle/>
        <a:p>
          <a:endParaRPr lang="en-US"/>
        </a:p>
      </dgm:t>
    </dgm:pt>
    <dgm:pt modelId="{675C0DC7-20E6-48C9-82CB-ED32914913E0}" type="pres">
      <dgm:prSet presAssocID="{A9BE6EEA-4559-4809-ADC5-7FA5841B7C9C}" presName="vert0" presStyleCnt="0">
        <dgm:presLayoutVars>
          <dgm:dir/>
          <dgm:animOne val="branch"/>
          <dgm:animLvl val="lvl"/>
        </dgm:presLayoutVars>
      </dgm:prSet>
      <dgm:spPr/>
    </dgm:pt>
    <dgm:pt modelId="{B73251ED-E6C5-4E98-AD9F-7FF04A9E9644}" type="pres">
      <dgm:prSet presAssocID="{0822C9F0-C749-462D-ACD6-E5758D9AB200}" presName="thickLine" presStyleLbl="alignNode1" presStyleIdx="0" presStyleCnt="6"/>
      <dgm:spPr/>
    </dgm:pt>
    <dgm:pt modelId="{920111FD-F5C5-4A7C-867D-0ED773278E86}" type="pres">
      <dgm:prSet presAssocID="{0822C9F0-C749-462D-ACD6-E5758D9AB200}" presName="horz1" presStyleCnt="0"/>
      <dgm:spPr/>
    </dgm:pt>
    <dgm:pt modelId="{048F0EC3-5C1B-496C-A902-C5D063BEEA84}" type="pres">
      <dgm:prSet presAssocID="{0822C9F0-C749-462D-ACD6-E5758D9AB200}" presName="tx1" presStyleLbl="revTx" presStyleIdx="0" presStyleCnt="6"/>
      <dgm:spPr/>
    </dgm:pt>
    <dgm:pt modelId="{FED65455-4991-4614-93A0-E1B40C38C64F}" type="pres">
      <dgm:prSet presAssocID="{0822C9F0-C749-462D-ACD6-E5758D9AB200}" presName="vert1" presStyleCnt="0"/>
      <dgm:spPr/>
    </dgm:pt>
    <dgm:pt modelId="{B0FC593C-CF52-48A9-9B29-EB5D5D1672D0}" type="pres">
      <dgm:prSet presAssocID="{3F590389-B936-41A7-94E8-3897892A028F}" presName="thickLine" presStyleLbl="alignNode1" presStyleIdx="1" presStyleCnt="6"/>
      <dgm:spPr/>
    </dgm:pt>
    <dgm:pt modelId="{0DF0C1D8-5A32-40E4-9EB2-697B2D1B0E97}" type="pres">
      <dgm:prSet presAssocID="{3F590389-B936-41A7-94E8-3897892A028F}" presName="horz1" presStyleCnt="0"/>
      <dgm:spPr/>
    </dgm:pt>
    <dgm:pt modelId="{B0B4AEDF-4B1A-4847-930D-4594C419739E}" type="pres">
      <dgm:prSet presAssocID="{3F590389-B936-41A7-94E8-3897892A028F}" presName="tx1" presStyleLbl="revTx" presStyleIdx="1" presStyleCnt="6"/>
      <dgm:spPr/>
    </dgm:pt>
    <dgm:pt modelId="{043B593A-29EB-48E8-A4E0-8F8FDA5B2134}" type="pres">
      <dgm:prSet presAssocID="{3F590389-B936-41A7-94E8-3897892A028F}" presName="vert1" presStyleCnt="0"/>
      <dgm:spPr/>
    </dgm:pt>
    <dgm:pt modelId="{5D9B1B56-6F6C-4583-A468-C9E610312C99}" type="pres">
      <dgm:prSet presAssocID="{BDDB4FA2-5104-4006-AE1F-E77D913C64E9}" presName="thickLine" presStyleLbl="alignNode1" presStyleIdx="2" presStyleCnt="6"/>
      <dgm:spPr/>
    </dgm:pt>
    <dgm:pt modelId="{2670F3B3-678B-42E9-ADC7-57D99D34DF6E}" type="pres">
      <dgm:prSet presAssocID="{BDDB4FA2-5104-4006-AE1F-E77D913C64E9}" presName="horz1" presStyleCnt="0"/>
      <dgm:spPr/>
    </dgm:pt>
    <dgm:pt modelId="{85164E40-952C-4068-8CE1-E44040EC6BFA}" type="pres">
      <dgm:prSet presAssocID="{BDDB4FA2-5104-4006-AE1F-E77D913C64E9}" presName="tx1" presStyleLbl="revTx" presStyleIdx="2" presStyleCnt="6"/>
      <dgm:spPr/>
    </dgm:pt>
    <dgm:pt modelId="{A5F2DE32-5412-4247-ABF2-0CEC6AE4605E}" type="pres">
      <dgm:prSet presAssocID="{BDDB4FA2-5104-4006-AE1F-E77D913C64E9}" presName="vert1" presStyleCnt="0"/>
      <dgm:spPr/>
    </dgm:pt>
    <dgm:pt modelId="{8923B95B-884E-47DC-A238-C2BD4004C037}" type="pres">
      <dgm:prSet presAssocID="{2E76D338-0193-45BB-88B2-D3D15CEAEB4B}" presName="thickLine" presStyleLbl="alignNode1" presStyleIdx="3" presStyleCnt="6"/>
      <dgm:spPr/>
    </dgm:pt>
    <dgm:pt modelId="{0230ED91-3E0C-414F-9ADF-2174B7A9ECCA}" type="pres">
      <dgm:prSet presAssocID="{2E76D338-0193-45BB-88B2-D3D15CEAEB4B}" presName="horz1" presStyleCnt="0"/>
      <dgm:spPr/>
    </dgm:pt>
    <dgm:pt modelId="{2B3FFBE1-1112-4FA8-BDFA-E308BCC989E4}" type="pres">
      <dgm:prSet presAssocID="{2E76D338-0193-45BB-88B2-D3D15CEAEB4B}" presName="tx1" presStyleLbl="revTx" presStyleIdx="3" presStyleCnt="6"/>
      <dgm:spPr/>
    </dgm:pt>
    <dgm:pt modelId="{BD411234-2581-4FE8-821C-20BB2FD4B884}" type="pres">
      <dgm:prSet presAssocID="{2E76D338-0193-45BB-88B2-D3D15CEAEB4B}" presName="vert1" presStyleCnt="0"/>
      <dgm:spPr/>
    </dgm:pt>
    <dgm:pt modelId="{807B4E0A-7B0C-4997-895A-B22D3F45D36E}" type="pres">
      <dgm:prSet presAssocID="{45A1CBE2-7291-4DCC-803C-1667D97B525A}" presName="thickLine" presStyleLbl="alignNode1" presStyleIdx="4" presStyleCnt="6"/>
      <dgm:spPr/>
    </dgm:pt>
    <dgm:pt modelId="{2B3E9726-9F42-42C0-BA2B-14FFC8492E39}" type="pres">
      <dgm:prSet presAssocID="{45A1CBE2-7291-4DCC-803C-1667D97B525A}" presName="horz1" presStyleCnt="0"/>
      <dgm:spPr/>
    </dgm:pt>
    <dgm:pt modelId="{ECA07CF0-40EC-4E3F-94FA-E4CEE07C91F6}" type="pres">
      <dgm:prSet presAssocID="{45A1CBE2-7291-4DCC-803C-1667D97B525A}" presName="tx1" presStyleLbl="revTx" presStyleIdx="4" presStyleCnt="6"/>
      <dgm:spPr/>
    </dgm:pt>
    <dgm:pt modelId="{A7596A94-0570-46BC-9ADF-47381DE0E192}" type="pres">
      <dgm:prSet presAssocID="{45A1CBE2-7291-4DCC-803C-1667D97B525A}" presName="vert1" presStyleCnt="0"/>
      <dgm:spPr/>
    </dgm:pt>
    <dgm:pt modelId="{2337F3AD-4F15-4FC0-B4F4-5562F20829D1}" type="pres">
      <dgm:prSet presAssocID="{6624A491-D766-44A3-96B8-C85DD285BCA9}" presName="thickLine" presStyleLbl="alignNode1" presStyleIdx="5" presStyleCnt="6"/>
      <dgm:spPr/>
    </dgm:pt>
    <dgm:pt modelId="{893B559E-DD26-4AFD-B3C1-8246BD3D2592}" type="pres">
      <dgm:prSet presAssocID="{6624A491-D766-44A3-96B8-C85DD285BCA9}" presName="horz1" presStyleCnt="0"/>
      <dgm:spPr/>
    </dgm:pt>
    <dgm:pt modelId="{76F14F8B-98A0-4EDC-A6F3-DBC1E0FFFF67}" type="pres">
      <dgm:prSet presAssocID="{6624A491-D766-44A3-96B8-C85DD285BCA9}" presName="tx1" presStyleLbl="revTx" presStyleIdx="5" presStyleCnt="6"/>
      <dgm:spPr/>
    </dgm:pt>
    <dgm:pt modelId="{52F6581F-7D12-47A1-8CB8-F4D11ED31872}" type="pres">
      <dgm:prSet presAssocID="{6624A491-D766-44A3-96B8-C85DD285BCA9}" presName="vert1" presStyleCnt="0"/>
      <dgm:spPr/>
    </dgm:pt>
  </dgm:ptLst>
  <dgm:cxnLst>
    <dgm:cxn modelId="{B9A5C717-42CF-46F1-B0B2-27F41B4580A5}" srcId="{A9BE6EEA-4559-4809-ADC5-7FA5841B7C9C}" destId="{45A1CBE2-7291-4DCC-803C-1667D97B525A}" srcOrd="4" destOrd="0" parTransId="{8F53F354-4B65-499F-843A-DF0552FA3104}" sibTransId="{DEB70BE4-1BDC-4A39-B5A4-1AA1016B5A8D}"/>
    <dgm:cxn modelId="{4780483D-C97B-4A46-9D65-00352AE324B8}" srcId="{A9BE6EEA-4559-4809-ADC5-7FA5841B7C9C}" destId="{3F590389-B936-41A7-94E8-3897892A028F}" srcOrd="1" destOrd="0" parTransId="{B1693FF3-2D1F-4CF4-8F67-E79A4BD02BBD}" sibTransId="{BB05FC81-3D3E-4FA6-8ED0-4706E0543DA7}"/>
    <dgm:cxn modelId="{264BE65C-9347-4967-A5C7-3260B44BC173}" type="presOf" srcId="{45A1CBE2-7291-4DCC-803C-1667D97B525A}" destId="{ECA07CF0-40EC-4E3F-94FA-E4CEE07C91F6}" srcOrd="0" destOrd="0" presId="urn:microsoft.com/office/officeart/2008/layout/LinedList"/>
    <dgm:cxn modelId="{8BADFF48-CC43-4AB2-89E9-F6A859567DB0}" type="presOf" srcId="{A9BE6EEA-4559-4809-ADC5-7FA5841B7C9C}" destId="{675C0DC7-20E6-48C9-82CB-ED32914913E0}" srcOrd="0" destOrd="0" presId="urn:microsoft.com/office/officeart/2008/layout/LinedList"/>
    <dgm:cxn modelId="{70BF9F53-C784-49AE-A1FD-17BCD8D168B9}" srcId="{A9BE6EEA-4559-4809-ADC5-7FA5841B7C9C}" destId="{0822C9F0-C749-462D-ACD6-E5758D9AB200}" srcOrd="0" destOrd="0" parTransId="{A29262E6-5716-4365-8DE8-A45D92D508CD}" sibTransId="{DE41C2FC-AC27-4226-9738-B2D26CCE8EE5}"/>
    <dgm:cxn modelId="{F5A8078C-4392-4EFA-963A-7878D6DB727F}" type="presOf" srcId="{2E76D338-0193-45BB-88B2-D3D15CEAEB4B}" destId="{2B3FFBE1-1112-4FA8-BDFA-E308BCC989E4}" srcOrd="0" destOrd="0" presId="urn:microsoft.com/office/officeart/2008/layout/LinedList"/>
    <dgm:cxn modelId="{94C2469E-932E-4E36-A106-CCA3645674A8}" type="presOf" srcId="{3F590389-B936-41A7-94E8-3897892A028F}" destId="{B0B4AEDF-4B1A-4847-930D-4594C419739E}" srcOrd="0" destOrd="0" presId="urn:microsoft.com/office/officeart/2008/layout/LinedList"/>
    <dgm:cxn modelId="{175E63CE-908E-4A94-AA01-E8AC9102C071}" type="presOf" srcId="{0822C9F0-C749-462D-ACD6-E5758D9AB200}" destId="{048F0EC3-5C1B-496C-A902-C5D063BEEA84}" srcOrd="0" destOrd="0" presId="urn:microsoft.com/office/officeart/2008/layout/LinedList"/>
    <dgm:cxn modelId="{E2F8D4D0-3DC7-4D7E-83B1-7799672ECEAF}" srcId="{A9BE6EEA-4559-4809-ADC5-7FA5841B7C9C}" destId="{2E76D338-0193-45BB-88B2-D3D15CEAEB4B}" srcOrd="3" destOrd="0" parTransId="{E8ADA1C1-C3E8-41F5-B3D3-2B7CE5C335F4}" sibTransId="{738C93DA-B534-45B5-8C6F-7703B5F8D256}"/>
    <dgm:cxn modelId="{BBE01BE2-8DB8-484C-A7BF-4F871F1B5754}" srcId="{A9BE6EEA-4559-4809-ADC5-7FA5841B7C9C}" destId="{BDDB4FA2-5104-4006-AE1F-E77D913C64E9}" srcOrd="2" destOrd="0" parTransId="{A5BAB4AD-E62C-4CB0-8968-DE402475349C}" sibTransId="{7666D8AC-457B-4EC8-8F96-2030E9763C65}"/>
    <dgm:cxn modelId="{7228E6E2-CC4C-4B0C-A127-7D3A2C15EB6A}" type="presOf" srcId="{BDDB4FA2-5104-4006-AE1F-E77D913C64E9}" destId="{85164E40-952C-4068-8CE1-E44040EC6BFA}" srcOrd="0" destOrd="0" presId="urn:microsoft.com/office/officeart/2008/layout/LinedList"/>
    <dgm:cxn modelId="{F4E537E8-F7F7-435B-B4BE-BD4FA111E9BC}" type="presOf" srcId="{6624A491-D766-44A3-96B8-C85DD285BCA9}" destId="{76F14F8B-98A0-4EDC-A6F3-DBC1E0FFFF67}" srcOrd="0" destOrd="0" presId="urn:microsoft.com/office/officeart/2008/layout/LinedList"/>
    <dgm:cxn modelId="{9FE69BEA-F733-4573-B23C-89FFBDD4737B}" srcId="{A9BE6EEA-4559-4809-ADC5-7FA5841B7C9C}" destId="{6624A491-D766-44A3-96B8-C85DD285BCA9}" srcOrd="5" destOrd="0" parTransId="{C1417536-107E-4A1A-A827-9B2D36CB441F}" sibTransId="{4AEF1B19-B5A3-45A3-879B-F8298544B32E}"/>
    <dgm:cxn modelId="{6DC3FBDC-0597-47D6-A26E-7EB723C1C7F9}" type="presParOf" srcId="{675C0DC7-20E6-48C9-82CB-ED32914913E0}" destId="{B73251ED-E6C5-4E98-AD9F-7FF04A9E9644}" srcOrd="0" destOrd="0" presId="urn:microsoft.com/office/officeart/2008/layout/LinedList"/>
    <dgm:cxn modelId="{3CA90A12-D73C-4554-8A4D-88A428B7C51F}" type="presParOf" srcId="{675C0DC7-20E6-48C9-82CB-ED32914913E0}" destId="{920111FD-F5C5-4A7C-867D-0ED773278E86}" srcOrd="1" destOrd="0" presId="urn:microsoft.com/office/officeart/2008/layout/LinedList"/>
    <dgm:cxn modelId="{26B9AAC5-281D-4C3A-8C8C-17EE12E056E4}" type="presParOf" srcId="{920111FD-F5C5-4A7C-867D-0ED773278E86}" destId="{048F0EC3-5C1B-496C-A902-C5D063BEEA84}" srcOrd="0" destOrd="0" presId="urn:microsoft.com/office/officeart/2008/layout/LinedList"/>
    <dgm:cxn modelId="{8BFE1370-793D-4F8B-991E-FF246818835A}" type="presParOf" srcId="{920111FD-F5C5-4A7C-867D-0ED773278E86}" destId="{FED65455-4991-4614-93A0-E1B40C38C64F}" srcOrd="1" destOrd="0" presId="urn:microsoft.com/office/officeart/2008/layout/LinedList"/>
    <dgm:cxn modelId="{78F520CC-FF43-45AE-826E-016922DC8978}" type="presParOf" srcId="{675C0DC7-20E6-48C9-82CB-ED32914913E0}" destId="{B0FC593C-CF52-48A9-9B29-EB5D5D1672D0}" srcOrd="2" destOrd="0" presId="urn:microsoft.com/office/officeart/2008/layout/LinedList"/>
    <dgm:cxn modelId="{BB3C075E-FE86-44D4-8FE5-6C0F3CC0F2BB}" type="presParOf" srcId="{675C0DC7-20E6-48C9-82CB-ED32914913E0}" destId="{0DF0C1D8-5A32-40E4-9EB2-697B2D1B0E97}" srcOrd="3" destOrd="0" presId="urn:microsoft.com/office/officeart/2008/layout/LinedList"/>
    <dgm:cxn modelId="{ED638E3D-7DED-485E-8BAB-A1B039156CC0}" type="presParOf" srcId="{0DF0C1D8-5A32-40E4-9EB2-697B2D1B0E97}" destId="{B0B4AEDF-4B1A-4847-930D-4594C419739E}" srcOrd="0" destOrd="0" presId="urn:microsoft.com/office/officeart/2008/layout/LinedList"/>
    <dgm:cxn modelId="{2C235F57-8A02-4C69-BFA3-DB54C339E77B}" type="presParOf" srcId="{0DF0C1D8-5A32-40E4-9EB2-697B2D1B0E97}" destId="{043B593A-29EB-48E8-A4E0-8F8FDA5B2134}" srcOrd="1" destOrd="0" presId="urn:microsoft.com/office/officeart/2008/layout/LinedList"/>
    <dgm:cxn modelId="{C013B64E-7EF6-4E38-B7B6-98BEF87E412B}" type="presParOf" srcId="{675C0DC7-20E6-48C9-82CB-ED32914913E0}" destId="{5D9B1B56-6F6C-4583-A468-C9E610312C99}" srcOrd="4" destOrd="0" presId="urn:microsoft.com/office/officeart/2008/layout/LinedList"/>
    <dgm:cxn modelId="{324FB280-634B-4EFD-B6FB-24F015486E78}" type="presParOf" srcId="{675C0DC7-20E6-48C9-82CB-ED32914913E0}" destId="{2670F3B3-678B-42E9-ADC7-57D99D34DF6E}" srcOrd="5" destOrd="0" presId="urn:microsoft.com/office/officeart/2008/layout/LinedList"/>
    <dgm:cxn modelId="{43E17EC8-6848-458F-9DA7-F6CCDE1CDB9B}" type="presParOf" srcId="{2670F3B3-678B-42E9-ADC7-57D99D34DF6E}" destId="{85164E40-952C-4068-8CE1-E44040EC6BFA}" srcOrd="0" destOrd="0" presId="urn:microsoft.com/office/officeart/2008/layout/LinedList"/>
    <dgm:cxn modelId="{04B7BF6C-1C46-4035-9419-F180770756CC}" type="presParOf" srcId="{2670F3B3-678B-42E9-ADC7-57D99D34DF6E}" destId="{A5F2DE32-5412-4247-ABF2-0CEC6AE4605E}" srcOrd="1" destOrd="0" presId="urn:microsoft.com/office/officeart/2008/layout/LinedList"/>
    <dgm:cxn modelId="{E5EB66F0-9A77-49B7-A3AC-FFB258DFF1E0}" type="presParOf" srcId="{675C0DC7-20E6-48C9-82CB-ED32914913E0}" destId="{8923B95B-884E-47DC-A238-C2BD4004C037}" srcOrd="6" destOrd="0" presId="urn:microsoft.com/office/officeart/2008/layout/LinedList"/>
    <dgm:cxn modelId="{C2ED7AFF-5C54-4787-ADA9-5DFE9EB65B1E}" type="presParOf" srcId="{675C0DC7-20E6-48C9-82CB-ED32914913E0}" destId="{0230ED91-3E0C-414F-9ADF-2174B7A9ECCA}" srcOrd="7" destOrd="0" presId="urn:microsoft.com/office/officeart/2008/layout/LinedList"/>
    <dgm:cxn modelId="{9AF1BB37-AB6B-4885-9BB5-261D139B1E3E}" type="presParOf" srcId="{0230ED91-3E0C-414F-9ADF-2174B7A9ECCA}" destId="{2B3FFBE1-1112-4FA8-BDFA-E308BCC989E4}" srcOrd="0" destOrd="0" presId="urn:microsoft.com/office/officeart/2008/layout/LinedList"/>
    <dgm:cxn modelId="{5DA9EBEF-528D-402C-A9A6-F01EE505F553}" type="presParOf" srcId="{0230ED91-3E0C-414F-9ADF-2174B7A9ECCA}" destId="{BD411234-2581-4FE8-821C-20BB2FD4B884}" srcOrd="1" destOrd="0" presId="urn:microsoft.com/office/officeart/2008/layout/LinedList"/>
    <dgm:cxn modelId="{17735A61-767B-4B36-8CC7-AF639D86D96B}" type="presParOf" srcId="{675C0DC7-20E6-48C9-82CB-ED32914913E0}" destId="{807B4E0A-7B0C-4997-895A-B22D3F45D36E}" srcOrd="8" destOrd="0" presId="urn:microsoft.com/office/officeart/2008/layout/LinedList"/>
    <dgm:cxn modelId="{56501BE8-C06F-4381-AB7E-0B201C3DEE96}" type="presParOf" srcId="{675C0DC7-20E6-48C9-82CB-ED32914913E0}" destId="{2B3E9726-9F42-42C0-BA2B-14FFC8492E39}" srcOrd="9" destOrd="0" presId="urn:microsoft.com/office/officeart/2008/layout/LinedList"/>
    <dgm:cxn modelId="{355C8623-72A5-408C-8FD5-0C64740932F4}" type="presParOf" srcId="{2B3E9726-9F42-42C0-BA2B-14FFC8492E39}" destId="{ECA07CF0-40EC-4E3F-94FA-E4CEE07C91F6}" srcOrd="0" destOrd="0" presId="urn:microsoft.com/office/officeart/2008/layout/LinedList"/>
    <dgm:cxn modelId="{22BE664C-6538-4283-8D7A-59755B9EE419}" type="presParOf" srcId="{2B3E9726-9F42-42C0-BA2B-14FFC8492E39}" destId="{A7596A94-0570-46BC-9ADF-47381DE0E192}" srcOrd="1" destOrd="0" presId="urn:microsoft.com/office/officeart/2008/layout/LinedList"/>
    <dgm:cxn modelId="{91120F25-60DE-4C2C-B51C-7598D26F01F2}" type="presParOf" srcId="{675C0DC7-20E6-48C9-82CB-ED32914913E0}" destId="{2337F3AD-4F15-4FC0-B4F4-5562F20829D1}" srcOrd="10" destOrd="0" presId="urn:microsoft.com/office/officeart/2008/layout/LinedList"/>
    <dgm:cxn modelId="{BAF9109F-001E-4522-8C39-B3D018D9D51D}" type="presParOf" srcId="{675C0DC7-20E6-48C9-82CB-ED32914913E0}" destId="{893B559E-DD26-4AFD-B3C1-8246BD3D2592}" srcOrd="11" destOrd="0" presId="urn:microsoft.com/office/officeart/2008/layout/LinedList"/>
    <dgm:cxn modelId="{B6ECF982-C142-46CD-B5EE-126477004133}" type="presParOf" srcId="{893B559E-DD26-4AFD-B3C1-8246BD3D2592}" destId="{76F14F8B-98A0-4EDC-A6F3-DBC1E0FFFF67}" srcOrd="0" destOrd="0" presId="urn:microsoft.com/office/officeart/2008/layout/LinedList"/>
    <dgm:cxn modelId="{1E7F6E60-BAD4-4A81-95D6-5E828AF847C1}" type="presParOf" srcId="{893B559E-DD26-4AFD-B3C1-8246BD3D2592}" destId="{52F6581F-7D12-47A1-8CB8-F4D11ED31872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D84690A-3909-411F-BE35-96DF0C53E8E2}" type="doc">
      <dgm:prSet loTypeId="urn:microsoft.com/office/officeart/2005/8/layout/default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1030482-8BB3-4270-B99D-CBA78A830599}">
      <dgm:prSet/>
      <dgm:spPr/>
      <dgm:t>
        <a:bodyPr/>
        <a:lstStyle/>
        <a:p>
          <a:r>
            <a:rPr lang="en-US" b="1" dirty="0"/>
            <a:t>Blue mussel (</a:t>
          </a:r>
          <a:r>
            <a:rPr lang="en-US" b="1" i="1" dirty="0"/>
            <a:t>Mytilus edulis</a:t>
          </a:r>
          <a:r>
            <a:rPr lang="en-US" b="1" dirty="0"/>
            <a:t>)</a:t>
          </a:r>
          <a:r>
            <a:rPr lang="en-US" dirty="0"/>
            <a:t> – benefits from sediment stabilization and food availability.</a:t>
          </a:r>
        </a:p>
      </dgm:t>
    </dgm:pt>
    <dgm:pt modelId="{5F579165-8FE4-4503-9081-5B9A8EBD1958}" type="parTrans" cxnId="{76529DC3-C7C2-4B74-BBC4-3553017B0A3E}">
      <dgm:prSet/>
      <dgm:spPr/>
      <dgm:t>
        <a:bodyPr/>
        <a:lstStyle/>
        <a:p>
          <a:endParaRPr lang="en-US"/>
        </a:p>
      </dgm:t>
    </dgm:pt>
    <dgm:pt modelId="{DD57EC8E-5C85-424A-B101-44A3B93178B0}" type="sibTrans" cxnId="{76529DC3-C7C2-4B74-BBC4-3553017B0A3E}">
      <dgm:prSet/>
      <dgm:spPr/>
      <dgm:t>
        <a:bodyPr/>
        <a:lstStyle/>
        <a:p>
          <a:endParaRPr lang="en-US"/>
        </a:p>
      </dgm:t>
    </dgm:pt>
    <dgm:pt modelId="{136DB6B9-407D-4CA9-A73A-3D85FF334EDB}">
      <dgm:prSet/>
      <dgm:spPr/>
      <dgm:t>
        <a:bodyPr/>
        <a:lstStyle/>
        <a:p>
          <a:r>
            <a:rPr lang="en-US" b="1"/>
            <a:t>Soft-shell clam (</a:t>
          </a:r>
          <a:r>
            <a:rPr lang="en-US" b="1" i="1"/>
            <a:t>Mya arenaria</a:t>
          </a:r>
          <a:r>
            <a:rPr lang="en-US" b="1"/>
            <a:t>)</a:t>
          </a:r>
          <a:r>
            <a:rPr lang="en-US"/>
            <a:t> – vulnerable to green crab predation and habitat loss.</a:t>
          </a:r>
        </a:p>
      </dgm:t>
    </dgm:pt>
    <dgm:pt modelId="{95AA198F-5437-42BC-ACC4-F052F3B6F697}" type="parTrans" cxnId="{7842530B-9487-49EE-A7E5-6F7B7547286E}">
      <dgm:prSet/>
      <dgm:spPr/>
      <dgm:t>
        <a:bodyPr/>
        <a:lstStyle/>
        <a:p>
          <a:endParaRPr lang="en-US"/>
        </a:p>
      </dgm:t>
    </dgm:pt>
    <dgm:pt modelId="{DCC4B51E-E2BC-4403-92CA-1B70CEDA8CE5}" type="sibTrans" cxnId="{7842530B-9487-49EE-A7E5-6F7B7547286E}">
      <dgm:prSet/>
      <dgm:spPr/>
      <dgm:t>
        <a:bodyPr/>
        <a:lstStyle/>
        <a:p>
          <a:endParaRPr lang="en-US"/>
        </a:p>
      </dgm:t>
    </dgm:pt>
    <dgm:pt modelId="{B5AC2F00-9D44-44C7-A562-6D1B02625F1A}">
      <dgm:prSet/>
      <dgm:spPr/>
      <dgm:t>
        <a:bodyPr/>
        <a:lstStyle/>
        <a:p>
          <a:r>
            <a:rPr lang="en-US" b="1"/>
            <a:t>Bay scallop (</a:t>
          </a:r>
          <a:r>
            <a:rPr lang="en-US" b="1" i="1"/>
            <a:t>Argopecten irradians</a:t>
          </a:r>
          <a:r>
            <a:rPr lang="en-US" b="1"/>
            <a:t>)</a:t>
          </a:r>
          <a:r>
            <a:rPr lang="en-US"/>
            <a:t> – attaches to eelgrass blades during juvenile stages.</a:t>
          </a:r>
          <a:r>
            <a:rPr lang="en-US" b="1"/>
            <a:t> </a:t>
          </a:r>
          <a:endParaRPr lang="en-US"/>
        </a:p>
      </dgm:t>
    </dgm:pt>
    <dgm:pt modelId="{A038A388-6CB6-40A7-8A39-187A4B2D7393}" type="parTrans" cxnId="{C8F1D308-7B74-423A-B246-63118EE8A36C}">
      <dgm:prSet/>
      <dgm:spPr/>
      <dgm:t>
        <a:bodyPr/>
        <a:lstStyle/>
        <a:p>
          <a:endParaRPr lang="en-US"/>
        </a:p>
      </dgm:t>
    </dgm:pt>
    <dgm:pt modelId="{510A5162-D86D-42B3-9E42-49FA888E559A}" type="sibTrans" cxnId="{C8F1D308-7B74-423A-B246-63118EE8A36C}">
      <dgm:prSet/>
      <dgm:spPr/>
      <dgm:t>
        <a:bodyPr/>
        <a:lstStyle/>
        <a:p>
          <a:endParaRPr lang="en-US"/>
        </a:p>
      </dgm:t>
    </dgm:pt>
    <dgm:pt modelId="{6F75C209-4971-419A-9335-9691315DB0FE}">
      <dgm:prSet/>
      <dgm:spPr/>
      <dgm:t>
        <a:bodyPr/>
        <a:lstStyle/>
        <a:p>
          <a:r>
            <a:rPr lang="en-US" b="1"/>
            <a:t>American lobster (</a:t>
          </a:r>
          <a:r>
            <a:rPr lang="en-US" b="1" i="1"/>
            <a:t>Homarus americanus</a:t>
          </a:r>
          <a:r>
            <a:rPr lang="en-US" b="1"/>
            <a:t>)</a:t>
          </a:r>
          <a:r>
            <a:rPr lang="en-US"/>
            <a:t> – juveniles use eelgrass for shelter and foraging.</a:t>
          </a:r>
        </a:p>
      </dgm:t>
    </dgm:pt>
    <dgm:pt modelId="{5BE73D66-F423-417F-A8F2-E2796D929EB3}" type="parTrans" cxnId="{E20AF70D-E16A-42D2-8AE4-1D11905A2F54}">
      <dgm:prSet/>
      <dgm:spPr/>
      <dgm:t>
        <a:bodyPr/>
        <a:lstStyle/>
        <a:p>
          <a:endParaRPr lang="en-US"/>
        </a:p>
      </dgm:t>
    </dgm:pt>
    <dgm:pt modelId="{62CDB744-E279-4012-8CD5-E5AAA82CFB66}" type="sibTrans" cxnId="{E20AF70D-E16A-42D2-8AE4-1D11905A2F54}">
      <dgm:prSet/>
      <dgm:spPr/>
      <dgm:t>
        <a:bodyPr/>
        <a:lstStyle/>
        <a:p>
          <a:endParaRPr lang="en-US"/>
        </a:p>
      </dgm:t>
    </dgm:pt>
    <dgm:pt modelId="{F4D4BB5F-39E0-4FD0-9C8E-DF2902740CC8}" type="pres">
      <dgm:prSet presAssocID="{0D84690A-3909-411F-BE35-96DF0C53E8E2}" presName="diagram" presStyleCnt="0">
        <dgm:presLayoutVars>
          <dgm:dir/>
          <dgm:resizeHandles val="exact"/>
        </dgm:presLayoutVars>
      </dgm:prSet>
      <dgm:spPr/>
    </dgm:pt>
    <dgm:pt modelId="{79824F51-9FE9-401A-BEC8-4769B8C00FF8}" type="pres">
      <dgm:prSet presAssocID="{11030482-8BB3-4270-B99D-CBA78A830599}" presName="node" presStyleLbl="node1" presStyleIdx="0" presStyleCnt="4" custLinFactX="100000" custLinFactY="17817" custLinFactNeighborX="119394" custLinFactNeighborY="100000">
        <dgm:presLayoutVars>
          <dgm:bulletEnabled val="1"/>
        </dgm:presLayoutVars>
      </dgm:prSet>
      <dgm:spPr/>
    </dgm:pt>
    <dgm:pt modelId="{58674D5B-43EC-45CA-9BF2-0A8049E8C521}" type="pres">
      <dgm:prSet presAssocID="{DD57EC8E-5C85-424A-B101-44A3B93178B0}" presName="sibTrans" presStyleCnt="0"/>
      <dgm:spPr/>
    </dgm:pt>
    <dgm:pt modelId="{C8F1FE20-F034-4D65-989D-110D3DC7D126}" type="pres">
      <dgm:prSet presAssocID="{136DB6B9-407D-4CA9-A73A-3D85FF334EDB}" presName="node" presStyleLbl="node1" presStyleIdx="1" presStyleCnt="4">
        <dgm:presLayoutVars>
          <dgm:bulletEnabled val="1"/>
        </dgm:presLayoutVars>
      </dgm:prSet>
      <dgm:spPr/>
    </dgm:pt>
    <dgm:pt modelId="{C6B5A5DF-190D-4CAF-8C41-E86DEC3BD547}" type="pres">
      <dgm:prSet presAssocID="{DCC4B51E-E2BC-4403-92CA-1B70CEDA8CE5}" presName="sibTrans" presStyleCnt="0"/>
      <dgm:spPr/>
    </dgm:pt>
    <dgm:pt modelId="{E1D36BE4-257F-4FB1-8C62-0C54F95773D0}" type="pres">
      <dgm:prSet presAssocID="{B5AC2F00-9D44-44C7-A562-6D1B02625F1A}" presName="node" presStyleLbl="node1" presStyleIdx="2" presStyleCnt="4">
        <dgm:presLayoutVars>
          <dgm:bulletEnabled val="1"/>
        </dgm:presLayoutVars>
      </dgm:prSet>
      <dgm:spPr/>
    </dgm:pt>
    <dgm:pt modelId="{207873E9-2910-4A29-96D4-2F8F04E3CAF6}" type="pres">
      <dgm:prSet presAssocID="{510A5162-D86D-42B3-9E42-49FA888E559A}" presName="sibTrans" presStyleCnt="0"/>
      <dgm:spPr/>
    </dgm:pt>
    <dgm:pt modelId="{1C30652C-435E-451E-927E-43A4FC4821C2}" type="pres">
      <dgm:prSet presAssocID="{6F75C209-4971-419A-9335-9691315DB0FE}" presName="node" presStyleLbl="node1" presStyleIdx="3" presStyleCnt="4">
        <dgm:presLayoutVars>
          <dgm:bulletEnabled val="1"/>
        </dgm:presLayoutVars>
      </dgm:prSet>
      <dgm:spPr/>
    </dgm:pt>
  </dgm:ptLst>
  <dgm:cxnLst>
    <dgm:cxn modelId="{C8F1D308-7B74-423A-B246-63118EE8A36C}" srcId="{0D84690A-3909-411F-BE35-96DF0C53E8E2}" destId="{B5AC2F00-9D44-44C7-A562-6D1B02625F1A}" srcOrd="2" destOrd="0" parTransId="{A038A388-6CB6-40A7-8A39-187A4B2D7393}" sibTransId="{510A5162-D86D-42B3-9E42-49FA888E559A}"/>
    <dgm:cxn modelId="{7842530B-9487-49EE-A7E5-6F7B7547286E}" srcId="{0D84690A-3909-411F-BE35-96DF0C53E8E2}" destId="{136DB6B9-407D-4CA9-A73A-3D85FF334EDB}" srcOrd="1" destOrd="0" parTransId="{95AA198F-5437-42BC-ACC4-F052F3B6F697}" sibTransId="{DCC4B51E-E2BC-4403-92CA-1B70CEDA8CE5}"/>
    <dgm:cxn modelId="{E20AF70D-E16A-42D2-8AE4-1D11905A2F54}" srcId="{0D84690A-3909-411F-BE35-96DF0C53E8E2}" destId="{6F75C209-4971-419A-9335-9691315DB0FE}" srcOrd="3" destOrd="0" parTransId="{5BE73D66-F423-417F-A8F2-E2796D929EB3}" sibTransId="{62CDB744-E279-4012-8CD5-E5AAA82CFB66}"/>
    <dgm:cxn modelId="{A7F48D34-25BE-40CD-BC60-9DBAF0355C87}" type="presOf" srcId="{11030482-8BB3-4270-B99D-CBA78A830599}" destId="{79824F51-9FE9-401A-BEC8-4769B8C00FF8}" srcOrd="0" destOrd="0" presId="urn:microsoft.com/office/officeart/2005/8/layout/default"/>
    <dgm:cxn modelId="{95A5458A-5497-4C9D-92D8-17FCECF6361C}" type="presOf" srcId="{136DB6B9-407D-4CA9-A73A-3D85FF334EDB}" destId="{C8F1FE20-F034-4D65-989D-110D3DC7D126}" srcOrd="0" destOrd="0" presId="urn:microsoft.com/office/officeart/2005/8/layout/default"/>
    <dgm:cxn modelId="{76529DC3-C7C2-4B74-BBC4-3553017B0A3E}" srcId="{0D84690A-3909-411F-BE35-96DF0C53E8E2}" destId="{11030482-8BB3-4270-B99D-CBA78A830599}" srcOrd="0" destOrd="0" parTransId="{5F579165-8FE4-4503-9081-5B9A8EBD1958}" sibTransId="{DD57EC8E-5C85-424A-B101-44A3B93178B0}"/>
    <dgm:cxn modelId="{A156BFC7-B87A-4565-8BD7-9109D93991C9}" type="presOf" srcId="{6F75C209-4971-419A-9335-9691315DB0FE}" destId="{1C30652C-435E-451E-927E-43A4FC4821C2}" srcOrd="0" destOrd="0" presId="urn:microsoft.com/office/officeart/2005/8/layout/default"/>
    <dgm:cxn modelId="{6B23EFD0-FD13-44AF-A750-38A2427796F4}" type="presOf" srcId="{B5AC2F00-9D44-44C7-A562-6D1B02625F1A}" destId="{E1D36BE4-257F-4FB1-8C62-0C54F95773D0}" srcOrd="0" destOrd="0" presId="urn:microsoft.com/office/officeart/2005/8/layout/default"/>
    <dgm:cxn modelId="{DF8836EA-29E4-4398-A470-AE57411F7FA2}" type="presOf" srcId="{0D84690A-3909-411F-BE35-96DF0C53E8E2}" destId="{F4D4BB5F-39E0-4FD0-9C8E-DF2902740CC8}" srcOrd="0" destOrd="0" presId="urn:microsoft.com/office/officeart/2005/8/layout/default"/>
    <dgm:cxn modelId="{E7B5A7F0-38C8-4069-93FB-6F98FAFF2EE6}" type="presParOf" srcId="{F4D4BB5F-39E0-4FD0-9C8E-DF2902740CC8}" destId="{79824F51-9FE9-401A-BEC8-4769B8C00FF8}" srcOrd="0" destOrd="0" presId="urn:microsoft.com/office/officeart/2005/8/layout/default"/>
    <dgm:cxn modelId="{8391173F-3297-4B60-A273-9E4B087CC598}" type="presParOf" srcId="{F4D4BB5F-39E0-4FD0-9C8E-DF2902740CC8}" destId="{58674D5B-43EC-45CA-9BF2-0A8049E8C521}" srcOrd="1" destOrd="0" presId="urn:microsoft.com/office/officeart/2005/8/layout/default"/>
    <dgm:cxn modelId="{CBF9D743-A1C1-46ED-A804-1F3DCD8AAE0B}" type="presParOf" srcId="{F4D4BB5F-39E0-4FD0-9C8E-DF2902740CC8}" destId="{C8F1FE20-F034-4D65-989D-110D3DC7D126}" srcOrd="2" destOrd="0" presId="urn:microsoft.com/office/officeart/2005/8/layout/default"/>
    <dgm:cxn modelId="{E51C364A-CEB0-4A2A-A26B-08470A7AE458}" type="presParOf" srcId="{F4D4BB5F-39E0-4FD0-9C8E-DF2902740CC8}" destId="{C6B5A5DF-190D-4CAF-8C41-E86DEC3BD547}" srcOrd="3" destOrd="0" presId="urn:microsoft.com/office/officeart/2005/8/layout/default"/>
    <dgm:cxn modelId="{B5E9CE11-86B1-4441-AE22-1CF1686BBA98}" type="presParOf" srcId="{F4D4BB5F-39E0-4FD0-9C8E-DF2902740CC8}" destId="{E1D36BE4-257F-4FB1-8C62-0C54F95773D0}" srcOrd="4" destOrd="0" presId="urn:microsoft.com/office/officeart/2005/8/layout/default"/>
    <dgm:cxn modelId="{23D98946-3DA4-4CB3-BB7F-39BC3853767A}" type="presParOf" srcId="{F4D4BB5F-39E0-4FD0-9C8E-DF2902740CC8}" destId="{207873E9-2910-4A29-96D4-2F8F04E3CAF6}" srcOrd="5" destOrd="0" presId="urn:microsoft.com/office/officeart/2005/8/layout/default"/>
    <dgm:cxn modelId="{33EF5540-8AFD-4C6F-B1A5-257ABE56A919}" type="presParOf" srcId="{F4D4BB5F-39E0-4FD0-9C8E-DF2902740CC8}" destId="{1C30652C-435E-451E-927E-43A4FC4821C2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869B8BA-35EF-48EB-A235-C568BBA15E3B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AA48EDA9-427C-4DD5-AEA0-C9838A275842}">
      <dgm:prSet/>
      <dgm:spPr/>
      <dgm:t>
        <a:bodyPr/>
        <a:lstStyle/>
        <a:p>
          <a:r>
            <a:rPr lang="en-US"/>
            <a:t>Eastern oyster (Crassostrea virginica) – juveniles settle on eelgrass blades for early development.</a:t>
          </a:r>
        </a:p>
      </dgm:t>
    </dgm:pt>
    <dgm:pt modelId="{9583A37D-796B-4E76-A649-2CF078A2627B}" type="parTrans" cxnId="{D90D47F3-E0E5-4BF5-9452-303D3A7AB54E}">
      <dgm:prSet/>
      <dgm:spPr/>
      <dgm:t>
        <a:bodyPr/>
        <a:lstStyle/>
        <a:p>
          <a:endParaRPr lang="en-US"/>
        </a:p>
      </dgm:t>
    </dgm:pt>
    <dgm:pt modelId="{ED2C375B-5FAE-4C43-A1EE-558B491CA85C}" type="sibTrans" cxnId="{D90D47F3-E0E5-4BF5-9452-303D3A7AB54E}">
      <dgm:prSet/>
      <dgm:spPr/>
      <dgm:t>
        <a:bodyPr/>
        <a:lstStyle/>
        <a:p>
          <a:endParaRPr lang="en-US"/>
        </a:p>
      </dgm:t>
    </dgm:pt>
    <dgm:pt modelId="{EDA8695A-5A02-47D1-8022-2F23D67DA29B}">
      <dgm:prSet/>
      <dgm:spPr/>
      <dgm:t>
        <a:bodyPr/>
        <a:lstStyle/>
        <a:p>
          <a:r>
            <a:rPr lang="en-US" dirty="0"/>
            <a:t>Epiphytic organisms (amphipods, isopods, </a:t>
          </a:r>
          <a:r>
            <a:rPr lang="en-US" dirty="0" err="1"/>
            <a:t>polychaete</a:t>
          </a:r>
          <a:r>
            <a:rPr lang="en-US" dirty="0"/>
            <a:t> worms) – live on eelgrass blades and form a key part of the food web.</a:t>
          </a:r>
        </a:p>
      </dgm:t>
    </dgm:pt>
    <dgm:pt modelId="{5AF8AD35-6364-4B8A-9652-B9D12620544E}" type="parTrans" cxnId="{979BD9C5-C5EC-417A-9E20-808E4123EEF7}">
      <dgm:prSet/>
      <dgm:spPr/>
      <dgm:t>
        <a:bodyPr/>
        <a:lstStyle/>
        <a:p>
          <a:endParaRPr lang="en-US"/>
        </a:p>
      </dgm:t>
    </dgm:pt>
    <dgm:pt modelId="{F58CE8E6-6808-4C9B-9F93-4160BAAB8126}" type="sibTrans" cxnId="{979BD9C5-C5EC-417A-9E20-808E4123EEF7}">
      <dgm:prSet/>
      <dgm:spPr/>
      <dgm:t>
        <a:bodyPr/>
        <a:lstStyle/>
        <a:p>
          <a:endParaRPr lang="en-US"/>
        </a:p>
      </dgm:t>
    </dgm:pt>
    <dgm:pt modelId="{8AEBF008-C548-439E-9714-067B9332E36B}" type="pres">
      <dgm:prSet presAssocID="{5869B8BA-35EF-48EB-A235-C568BBA15E3B}" presName="root" presStyleCnt="0">
        <dgm:presLayoutVars>
          <dgm:dir/>
          <dgm:resizeHandles val="exact"/>
        </dgm:presLayoutVars>
      </dgm:prSet>
      <dgm:spPr/>
    </dgm:pt>
    <dgm:pt modelId="{D144EF5C-FFF0-4297-BB75-53EFE496FBC8}" type="pres">
      <dgm:prSet presAssocID="{AA48EDA9-427C-4DD5-AEA0-C9838A275842}" presName="compNode" presStyleCnt="0"/>
      <dgm:spPr/>
    </dgm:pt>
    <dgm:pt modelId="{5A5F8F05-BDF9-425E-8BC7-43ED9758A66C}" type="pres">
      <dgm:prSet presAssocID="{AA48EDA9-427C-4DD5-AEA0-C9838A275842}" presName="bgRect" presStyleLbl="bgShp" presStyleIdx="0" presStyleCnt="2"/>
      <dgm:spPr/>
    </dgm:pt>
    <dgm:pt modelId="{2704D7FB-9E4E-401E-9286-A0F531F5C2D2}" type="pres">
      <dgm:prSet presAssocID="{AA48EDA9-427C-4DD5-AEA0-C9838A275842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ug boat"/>
        </a:ext>
      </dgm:extLst>
    </dgm:pt>
    <dgm:pt modelId="{65B558CA-EB5B-4B0E-8702-878355A5B074}" type="pres">
      <dgm:prSet presAssocID="{AA48EDA9-427C-4DD5-AEA0-C9838A275842}" presName="spaceRect" presStyleCnt="0"/>
      <dgm:spPr/>
    </dgm:pt>
    <dgm:pt modelId="{7BA7CFD4-D8E7-4065-852F-6B7330E31EB1}" type="pres">
      <dgm:prSet presAssocID="{AA48EDA9-427C-4DD5-AEA0-C9838A275842}" presName="parTx" presStyleLbl="revTx" presStyleIdx="0" presStyleCnt="2">
        <dgm:presLayoutVars>
          <dgm:chMax val="0"/>
          <dgm:chPref val="0"/>
        </dgm:presLayoutVars>
      </dgm:prSet>
      <dgm:spPr/>
    </dgm:pt>
    <dgm:pt modelId="{0991BCDA-8878-416B-AE27-B59E94220573}" type="pres">
      <dgm:prSet presAssocID="{ED2C375B-5FAE-4C43-A1EE-558B491CA85C}" presName="sibTrans" presStyleCnt="0"/>
      <dgm:spPr/>
    </dgm:pt>
    <dgm:pt modelId="{7301A66B-B59D-4EF1-AD94-83440DBEB499}" type="pres">
      <dgm:prSet presAssocID="{EDA8695A-5A02-47D1-8022-2F23D67DA29B}" presName="compNode" presStyleCnt="0"/>
      <dgm:spPr/>
    </dgm:pt>
    <dgm:pt modelId="{1344BA5E-3786-4799-BD74-DED65A1A32C1}" type="pres">
      <dgm:prSet presAssocID="{EDA8695A-5A02-47D1-8022-2F23D67DA29B}" presName="bgRect" presStyleLbl="bgShp" presStyleIdx="1" presStyleCnt="2"/>
      <dgm:spPr/>
    </dgm:pt>
    <dgm:pt modelId="{CD5ECCF0-2ABA-48C7-999C-0ECE4580F69C}" type="pres">
      <dgm:prSet presAssocID="{EDA8695A-5A02-47D1-8022-2F23D67DA29B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eetle"/>
        </a:ext>
      </dgm:extLst>
    </dgm:pt>
    <dgm:pt modelId="{18048202-0F5A-4073-9CFC-7B1937D96DB0}" type="pres">
      <dgm:prSet presAssocID="{EDA8695A-5A02-47D1-8022-2F23D67DA29B}" presName="spaceRect" presStyleCnt="0"/>
      <dgm:spPr/>
    </dgm:pt>
    <dgm:pt modelId="{7993F3FE-BEA1-429B-813F-24AF99B1BEAB}" type="pres">
      <dgm:prSet presAssocID="{EDA8695A-5A02-47D1-8022-2F23D67DA29B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7F9D7B01-C187-466E-A2D6-7B7979069A8E}" type="presOf" srcId="{EDA8695A-5A02-47D1-8022-2F23D67DA29B}" destId="{7993F3FE-BEA1-429B-813F-24AF99B1BEAB}" srcOrd="0" destOrd="0" presId="urn:microsoft.com/office/officeart/2018/2/layout/IconVerticalSolidList"/>
    <dgm:cxn modelId="{1F505618-4C50-430B-A3A6-1764FC410B16}" type="presOf" srcId="{AA48EDA9-427C-4DD5-AEA0-C9838A275842}" destId="{7BA7CFD4-D8E7-4065-852F-6B7330E31EB1}" srcOrd="0" destOrd="0" presId="urn:microsoft.com/office/officeart/2018/2/layout/IconVerticalSolidList"/>
    <dgm:cxn modelId="{979BD9C5-C5EC-417A-9E20-808E4123EEF7}" srcId="{5869B8BA-35EF-48EB-A235-C568BBA15E3B}" destId="{EDA8695A-5A02-47D1-8022-2F23D67DA29B}" srcOrd="1" destOrd="0" parTransId="{5AF8AD35-6364-4B8A-9652-B9D12620544E}" sibTransId="{F58CE8E6-6808-4C9B-9F93-4160BAAB8126}"/>
    <dgm:cxn modelId="{D0202BE1-6FC5-40FC-8E33-4F420B64EFD4}" type="presOf" srcId="{5869B8BA-35EF-48EB-A235-C568BBA15E3B}" destId="{8AEBF008-C548-439E-9714-067B9332E36B}" srcOrd="0" destOrd="0" presId="urn:microsoft.com/office/officeart/2018/2/layout/IconVerticalSolidList"/>
    <dgm:cxn modelId="{D90D47F3-E0E5-4BF5-9452-303D3A7AB54E}" srcId="{5869B8BA-35EF-48EB-A235-C568BBA15E3B}" destId="{AA48EDA9-427C-4DD5-AEA0-C9838A275842}" srcOrd="0" destOrd="0" parTransId="{9583A37D-796B-4E76-A649-2CF078A2627B}" sibTransId="{ED2C375B-5FAE-4C43-A1EE-558B491CA85C}"/>
    <dgm:cxn modelId="{A8AFDBD7-4DF7-498F-8C1C-BAF7550C10A2}" type="presParOf" srcId="{8AEBF008-C548-439E-9714-067B9332E36B}" destId="{D144EF5C-FFF0-4297-BB75-53EFE496FBC8}" srcOrd="0" destOrd="0" presId="urn:microsoft.com/office/officeart/2018/2/layout/IconVerticalSolidList"/>
    <dgm:cxn modelId="{869B8089-65D1-485D-AE9D-B5BBE25E6459}" type="presParOf" srcId="{D144EF5C-FFF0-4297-BB75-53EFE496FBC8}" destId="{5A5F8F05-BDF9-425E-8BC7-43ED9758A66C}" srcOrd="0" destOrd="0" presId="urn:microsoft.com/office/officeart/2018/2/layout/IconVerticalSolidList"/>
    <dgm:cxn modelId="{10CC308C-B5CA-460A-A27C-F973EC7FC506}" type="presParOf" srcId="{D144EF5C-FFF0-4297-BB75-53EFE496FBC8}" destId="{2704D7FB-9E4E-401E-9286-A0F531F5C2D2}" srcOrd="1" destOrd="0" presId="urn:microsoft.com/office/officeart/2018/2/layout/IconVerticalSolidList"/>
    <dgm:cxn modelId="{C587D8D4-32EC-487B-AA78-D4FA7713131D}" type="presParOf" srcId="{D144EF5C-FFF0-4297-BB75-53EFE496FBC8}" destId="{65B558CA-EB5B-4B0E-8702-878355A5B074}" srcOrd="2" destOrd="0" presId="urn:microsoft.com/office/officeart/2018/2/layout/IconVerticalSolidList"/>
    <dgm:cxn modelId="{9DC2B0C5-2842-4E82-A467-B774D435EDA4}" type="presParOf" srcId="{D144EF5C-FFF0-4297-BB75-53EFE496FBC8}" destId="{7BA7CFD4-D8E7-4065-852F-6B7330E31EB1}" srcOrd="3" destOrd="0" presId="urn:microsoft.com/office/officeart/2018/2/layout/IconVerticalSolidList"/>
    <dgm:cxn modelId="{969E7A3F-AC23-4C20-A694-B7F95F9C61C4}" type="presParOf" srcId="{8AEBF008-C548-439E-9714-067B9332E36B}" destId="{0991BCDA-8878-416B-AE27-B59E94220573}" srcOrd="1" destOrd="0" presId="urn:microsoft.com/office/officeart/2018/2/layout/IconVerticalSolidList"/>
    <dgm:cxn modelId="{A080121D-6E02-4C79-AC35-ED0D7AB2A6CF}" type="presParOf" srcId="{8AEBF008-C548-439E-9714-067B9332E36B}" destId="{7301A66B-B59D-4EF1-AD94-83440DBEB499}" srcOrd="2" destOrd="0" presId="urn:microsoft.com/office/officeart/2018/2/layout/IconVerticalSolidList"/>
    <dgm:cxn modelId="{70D2B74A-4F40-4721-BCCE-9E80A819CB7E}" type="presParOf" srcId="{7301A66B-B59D-4EF1-AD94-83440DBEB499}" destId="{1344BA5E-3786-4799-BD74-DED65A1A32C1}" srcOrd="0" destOrd="0" presId="urn:microsoft.com/office/officeart/2018/2/layout/IconVerticalSolidList"/>
    <dgm:cxn modelId="{FCE8676C-9857-4A2E-9B5E-8F797ACE8E86}" type="presParOf" srcId="{7301A66B-B59D-4EF1-AD94-83440DBEB499}" destId="{CD5ECCF0-2ABA-48C7-999C-0ECE4580F69C}" srcOrd="1" destOrd="0" presId="urn:microsoft.com/office/officeart/2018/2/layout/IconVerticalSolidList"/>
    <dgm:cxn modelId="{4651EE9C-D87F-437E-915C-B461CF8D140B}" type="presParOf" srcId="{7301A66B-B59D-4EF1-AD94-83440DBEB499}" destId="{18048202-0F5A-4073-9CFC-7B1937D96DB0}" srcOrd="2" destOrd="0" presId="urn:microsoft.com/office/officeart/2018/2/layout/IconVerticalSolidList"/>
    <dgm:cxn modelId="{0A70F798-7760-4CF2-AD64-E94828B9EC6C}" type="presParOf" srcId="{7301A66B-B59D-4EF1-AD94-83440DBEB499}" destId="{7993F3FE-BEA1-429B-813F-24AF99B1BEAB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33F3A8-7B0A-48F5-930D-26B02B985B36}">
      <dsp:nvSpPr>
        <dsp:cNvPr id="0" name=""/>
        <dsp:cNvSpPr/>
      </dsp:nvSpPr>
      <dsp:spPr>
        <a:xfrm>
          <a:off x="0" y="1567"/>
          <a:ext cx="5594064" cy="79438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80454B-4618-45C4-948C-FF01A16FF5E6}">
      <dsp:nvSpPr>
        <dsp:cNvPr id="0" name=""/>
        <dsp:cNvSpPr/>
      </dsp:nvSpPr>
      <dsp:spPr>
        <a:xfrm>
          <a:off x="240302" y="180304"/>
          <a:ext cx="436912" cy="43691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062B8C-11AF-44BB-8D3F-F40133D82395}">
      <dsp:nvSpPr>
        <dsp:cNvPr id="0" name=""/>
        <dsp:cNvSpPr/>
      </dsp:nvSpPr>
      <dsp:spPr>
        <a:xfrm>
          <a:off x="917516" y="1567"/>
          <a:ext cx="4676547" cy="7943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4073" tIns="84073" rIns="84073" bIns="84073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 baseline="0" dirty="0"/>
            <a:t>Q1:</a:t>
          </a:r>
          <a:r>
            <a:rPr lang="en-US" sz="1800" b="0" i="0" kern="1200" baseline="0" dirty="0"/>
            <a:t> Launch data collection, assess acidification, and survey eelgrass. </a:t>
          </a:r>
          <a:endParaRPr lang="en-US" sz="1800" kern="1200" dirty="0"/>
        </a:p>
      </dsp:txBody>
      <dsp:txXfrm>
        <a:off x="917516" y="1567"/>
        <a:ext cx="4676547" cy="794386"/>
      </dsp:txXfrm>
    </dsp:sp>
    <dsp:sp modelId="{F19DA46A-7C9E-44F9-90EA-02C33E7216F5}">
      <dsp:nvSpPr>
        <dsp:cNvPr id="0" name=""/>
        <dsp:cNvSpPr/>
      </dsp:nvSpPr>
      <dsp:spPr>
        <a:xfrm>
          <a:off x="0" y="994550"/>
          <a:ext cx="5594064" cy="79438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6186E4-BA52-4041-9A5E-40C9D88C975F}">
      <dsp:nvSpPr>
        <dsp:cNvPr id="0" name=""/>
        <dsp:cNvSpPr/>
      </dsp:nvSpPr>
      <dsp:spPr>
        <a:xfrm>
          <a:off x="240302" y="1173287"/>
          <a:ext cx="436912" cy="43691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B73858-1D2D-49BF-B2A1-681E9605476F}">
      <dsp:nvSpPr>
        <dsp:cNvPr id="0" name=""/>
        <dsp:cNvSpPr/>
      </dsp:nvSpPr>
      <dsp:spPr>
        <a:xfrm>
          <a:off x="917516" y="994550"/>
          <a:ext cx="4676547" cy="7943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4073" tIns="84073" rIns="84073" bIns="84073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 baseline="0"/>
            <a:t>Q2:</a:t>
          </a:r>
          <a:r>
            <a:rPr lang="en-US" sz="1800" b="0" i="0" kern="1200" baseline="0"/>
            <a:t> Policy advocacy, monitoring systems, stakeholder engagement. </a:t>
          </a:r>
          <a:endParaRPr lang="en-US" sz="1800" kern="1200"/>
        </a:p>
      </dsp:txBody>
      <dsp:txXfrm>
        <a:off x="917516" y="994550"/>
        <a:ext cx="4676547" cy="794386"/>
      </dsp:txXfrm>
    </dsp:sp>
    <dsp:sp modelId="{04F8136E-2D8B-4C86-B572-FB8CC1A00C92}">
      <dsp:nvSpPr>
        <dsp:cNvPr id="0" name=""/>
        <dsp:cNvSpPr/>
      </dsp:nvSpPr>
      <dsp:spPr>
        <a:xfrm>
          <a:off x="0" y="1987534"/>
          <a:ext cx="5594064" cy="79438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988CE4-9FA3-4840-B0C2-139BDBB667DF}">
      <dsp:nvSpPr>
        <dsp:cNvPr id="0" name=""/>
        <dsp:cNvSpPr/>
      </dsp:nvSpPr>
      <dsp:spPr>
        <a:xfrm>
          <a:off x="240302" y="2166271"/>
          <a:ext cx="436912" cy="43691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E20104-69EB-4B6C-99E7-3E65FE8C9639}">
      <dsp:nvSpPr>
        <dsp:cNvPr id="0" name=""/>
        <dsp:cNvSpPr/>
      </dsp:nvSpPr>
      <dsp:spPr>
        <a:xfrm>
          <a:off x="917516" y="1987534"/>
          <a:ext cx="4676547" cy="7943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4073" tIns="84073" rIns="84073" bIns="84073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 baseline="0"/>
            <a:t>Q3:</a:t>
          </a:r>
          <a:r>
            <a:rPr lang="en-US" sz="1800" b="0" i="0" kern="1200" baseline="0"/>
            <a:t> Education programs, pilot living shorelines, eelgrass restoration. </a:t>
          </a:r>
          <a:endParaRPr lang="en-US" sz="1800" kern="1200"/>
        </a:p>
      </dsp:txBody>
      <dsp:txXfrm>
        <a:off x="917516" y="1987534"/>
        <a:ext cx="4676547" cy="794386"/>
      </dsp:txXfrm>
    </dsp:sp>
    <dsp:sp modelId="{4C224424-0D48-4095-B4AA-14B98625C979}">
      <dsp:nvSpPr>
        <dsp:cNvPr id="0" name=""/>
        <dsp:cNvSpPr/>
      </dsp:nvSpPr>
      <dsp:spPr>
        <a:xfrm>
          <a:off x="0" y="2980517"/>
          <a:ext cx="5594064" cy="79438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D6C208-389F-4FC5-B335-40E7FA751DF3}">
      <dsp:nvSpPr>
        <dsp:cNvPr id="0" name=""/>
        <dsp:cNvSpPr/>
      </dsp:nvSpPr>
      <dsp:spPr>
        <a:xfrm>
          <a:off x="240302" y="3159254"/>
          <a:ext cx="436912" cy="436912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FB9372-BE6D-442F-AE9C-89818C35F34C}">
      <dsp:nvSpPr>
        <dsp:cNvPr id="0" name=""/>
        <dsp:cNvSpPr/>
      </dsp:nvSpPr>
      <dsp:spPr>
        <a:xfrm>
          <a:off x="917516" y="2980517"/>
          <a:ext cx="4676547" cy="7943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4073" tIns="84073" rIns="84073" bIns="84073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 baseline="0"/>
            <a:t>Q4:</a:t>
          </a:r>
          <a:r>
            <a:rPr lang="en-US" sz="1800" b="0" i="0" kern="1200" baseline="0"/>
            <a:t> Outreach campaigns, training, secure funding partnerships. </a:t>
          </a:r>
          <a:endParaRPr lang="en-US" sz="1800" kern="1200"/>
        </a:p>
      </dsp:txBody>
      <dsp:txXfrm>
        <a:off x="917516" y="2980517"/>
        <a:ext cx="4676547" cy="79438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5355F5-75DD-4FB2-A9A5-3D1D15F3381F}">
      <dsp:nvSpPr>
        <dsp:cNvPr id="0" name=""/>
        <dsp:cNvSpPr/>
      </dsp:nvSpPr>
      <dsp:spPr>
        <a:xfrm>
          <a:off x="1276502" y="1729"/>
          <a:ext cx="5106009" cy="896071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71" tIns="227602" rIns="99071" bIns="227602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Q1: Continue monitoring, track restoration, publish interim findings. </a:t>
          </a:r>
        </a:p>
      </dsp:txBody>
      <dsp:txXfrm>
        <a:off x="1276502" y="1729"/>
        <a:ext cx="5106009" cy="896071"/>
      </dsp:txXfrm>
    </dsp:sp>
    <dsp:sp modelId="{FD5117D3-65EA-4EBD-981D-5B97A97A7714}">
      <dsp:nvSpPr>
        <dsp:cNvPr id="0" name=""/>
        <dsp:cNvSpPr/>
      </dsp:nvSpPr>
      <dsp:spPr>
        <a:xfrm>
          <a:off x="0" y="1729"/>
          <a:ext cx="1276502" cy="89607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7548" tIns="88512" rIns="67548" bIns="88512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Continue</a:t>
          </a:r>
        </a:p>
      </dsp:txBody>
      <dsp:txXfrm>
        <a:off x="0" y="1729"/>
        <a:ext cx="1276502" cy="896071"/>
      </dsp:txXfrm>
    </dsp:sp>
    <dsp:sp modelId="{23567B44-920F-4206-81EA-168E99B07166}">
      <dsp:nvSpPr>
        <dsp:cNvPr id="0" name=""/>
        <dsp:cNvSpPr/>
      </dsp:nvSpPr>
      <dsp:spPr>
        <a:xfrm>
          <a:off x="1276502" y="951566"/>
          <a:ext cx="5106009" cy="896071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71" tIns="227602" rIns="99071" bIns="227602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Q2: Advance advocacy with data, refine evaluation, secure funding. </a:t>
          </a:r>
        </a:p>
      </dsp:txBody>
      <dsp:txXfrm>
        <a:off x="1276502" y="951566"/>
        <a:ext cx="5106009" cy="896071"/>
      </dsp:txXfrm>
    </dsp:sp>
    <dsp:sp modelId="{ECF59248-240E-4AD0-B56E-AE54D611DF11}">
      <dsp:nvSpPr>
        <dsp:cNvPr id="0" name=""/>
        <dsp:cNvSpPr/>
      </dsp:nvSpPr>
      <dsp:spPr>
        <a:xfrm>
          <a:off x="0" y="951566"/>
          <a:ext cx="1276502" cy="89607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7548" tIns="88512" rIns="67548" bIns="88512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Advance</a:t>
          </a:r>
        </a:p>
      </dsp:txBody>
      <dsp:txXfrm>
        <a:off x="0" y="951566"/>
        <a:ext cx="1276502" cy="896071"/>
      </dsp:txXfrm>
    </dsp:sp>
    <dsp:sp modelId="{12C81AD4-D70C-418E-93EE-46CD93CD9948}">
      <dsp:nvSpPr>
        <dsp:cNvPr id="0" name=""/>
        <dsp:cNvSpPr/>
      </dsp:nvSpPr>
      <dsp:spPr>
        <a:xfrm>
          <a:off x="1276502" y="1901402"/>
          <a:ext cx="5106009" cy="896071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71" tIns="227602" rIns="99071" bIns="227602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Q3: Expand education, scale resource management, add shoreline sanctuaries. </a:t>
          </a:r>
        </a:p>
      </dsp:txBody>
      <dsp:txXfrm>
        <a:off x="1276502" y="1901402"/>
        <a:ext cx="5106009" cy="896071"/>
      </dsp:txXfrm>
    </dsp:sp>
    <dsp:sp modelId="{CE144157-E171-4BC5-9C0F-3DFF5F2C15FA}">
      <dsp:nvSpPr>
        <dsp:cNvPr id="0" name=""/>
        <dsp:cNvSpPr/>
      </dsp:nvSpPr>
      <dsp:spPr>
        <a:xfrm>
          <a:off x="0" y="1901402"/>
          <a:ext cx="1276502" cy="89607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7548" tIns="88512" rIns="67548" bIns="88512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Expand</a:t>
          </a:r>
        </a:p>
      </dsp:txBody>
      <dsp:txXfrm>
        <a:off x="0" y="1901402"/>
        <a:ext cx="1276502" cy="896071"/>
      </dsp:txXfrm>
    </dsp:sp>
    <dsp:sp modelId="{280C9712-21B6-4985-8AFB-3F7D3FFAFB92}">
      <dsp:nvSpPr>
        <dsp:cNvPr id="0" name=""/>
        <dsp:cNvSpPr/>
      </dsp:nvSpPr>
      <dsp:spPr>
        <a:xfrm>
          <a:off x="1276502" y="2851238"/>
          <a:ext cx="5106009" cy="896071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71" tIns="227602" rIns="99071" bIns="227602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Q4: Share success stories, consolidate stewardship, present 2-year report. </a:t>
          </a:r>
        </a:p>
      </dsp:txBody>
      <dsp:txXfrm>
        <a:off x="1276502" y="2851238"/>
        <a:ext cx="5106009" cy="896071"/>
      </dsp:txXfrm>
    </dsp:sp>
    <dsp:sp modelId="{505857A1-11D0-4499-9AB9-E0B84C5136E4}">
      <dsp:nvSpPr>
        <dsp:cNvPr id="0" name=""/>
        <dsp:cNvSpPr/>
      </dsp:nvSpPr>
      <dsp:spPr>
        <a:xfrm>
          <a:off x="0" y="2851238"/>
          <a:ext cx="1276502" cy="89607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7548" tIns="88512" rIns="67548" bIns="88512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Share</a:t>
          </a:r>
        </a:p>
      </dsp:txBody>
      <dsp:txXfrm>
        <a:off x="0" y="2851238"/>
        <a:ext cx="1276502" cy="89607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C1F7CA-2BD3-4524-A1E5-29CB923230C1}">
      <dsp:nvSpPr>
        <dsp:cNvPr id="0" name=""/>
        <dsp:cNvSpPr/>
      </dsp:nvSpPr>
      <dsp:spPr>
        <a:xfrm>
          <a:off x="4693440" y="1961388"/>
          <a:ext cx="104879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1048799" y="45720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190855" y="2001711"/>
        <a:ext cx="53969" cy="10793"/>
      </dsp:txXfrm>
    </dsp:sp>
    <dsp:sp modelId="{0B59387D-1F7A-4CEA-9D0D-F722D671CE14}">
      <dsp:nvSpPr>
        <dsp:cNvPr id="0" name=""/>
        <dsp:cNvSpPr/>
      </dsp:nvSpPr>
      <dsp:spPr>
        <a:xfrm>
          <a:off x="2198" y="599195"/>
          <a:ext cx="4693041" cy="281582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29963" tIns="241387" rIns="229963" bIns="241387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/>
            <a:t>Definition: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/>
            <a:t>Nature-based approach to stabilize coastlines using plants, sand, and sometimes rock structures instead of hard seawalls.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/>
            <a:t>Key Features: Combines soft engineering with natural habitats.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/>
            <a:t>Uses native vegetation, oyster reefs, and biodegradable materials.</a:t>
          </a:r>
        </a:p>
      </dsp:txBody>
      <dsp:txXfrm>
        <a:off x="2198" y="599195"/>
        <a:ext cx="4693041" cy="2815825"/>
      </dsp:txXfrm>
    </dsp:sp>
    <dsp:sp modelId="{C8B7D812-8D2D-47C7-A609-E29DA52C99A9}">
      <dsp:nvSpPr>
        <dsp:cNvPr id="0" name=""/>
        <dsp:cNvSpPr/>
      </dsp:nvSpPr>
      <dsp:spPr>
        <a:xfrm>
          <a:off x="5774639" y="599195"/>
          <a:ext cx="4693041" cy="281582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29963" tIns="241387" rIns="229963" bIns="241387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/>
            <a:t>Benefits: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/>
            <a:t>Reduces erosion while maintaining natural shoreline processes.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/>
            <a:t>Provides habitat for fish, shellfish, and birds.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/>
            <a:t>Improves water quality and supports blue carbon storage.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/>
            <a:t>Enhances resilience against storm surges and flooding.</a:t>
          </a:r>
        </a:p>
      </dsp:txBody>
      <dsp:txXfrm>
        <a:off x="5774639" y="599195"/>
        <a:ext cx="4693041" cy="281582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4313EF-CD36-4C73-8808-765736846066}">
      <dsp:nvSpPr>
        <dsp:cNvPr id="0" name=""/>
        <dsp:cNvSpPr/>
      </dsp:nvSpPr>
      <dsp:spPr>
        <a:xfrm>
          <a:off x="5785" y="0"/>
          <a:ext cx="1025208" cy="99135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054896-9AD4-463C-9ECF-7DC4CD38F157}">
      <dsp:nvSpPr>
        <dsp:cNvPr id="0" name=""/>
        <dsp:cNvSpPr/>
      </dsp:nvSpPr>
      <dsp:spPr>
        <a:xfrm>
          <a:off x="5785" y="1147243"/>
          <a:ext cx="2929167" cy="4248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500" b="1" kern="1200"/>
            <a:t>Invasive Species (Maine Gulf Coast):</a:t>
          </a:r>
          <a:endParaRPr lang="en-US" sz="1500" kern="1200"/>
        </a:p>
      </dsp:txBody>
      <dsp:txXfrm>
        <a:off x="5785" y="1147243"/>
        <a:ext cx="2929167" cy="424867"/>
      </dsp:txXfrm>
    </dsp:sp>
    <dsp:sp modelId="{B3312E32-ECAE-4938-AD84-2E1F71D2C283}">
      <dsp:nvSpPr>
        <dsp:cNvPr id="0" name=""/>
        <dsp:cNvSpPr/>
      </dsp:nvSpPr>
      <dsp:spPr>
        <a:xfrm>
          <a:off x="5785" y="1644615"/>
          <a:ext cx="2929167" cy="21044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European Green Crab – uproots eelgrass, preys on clams.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Asian Shore Crab – competes with native crabs.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Codium fragile – invasive algae smothering shellfish beds.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 err="1"/>
            <a:t>Dasysiphonia</a:t>
          </a:r>
          <a:r>
            <a:rPr lang="en-US" sz="1100" kern="1200" dirty="0"/>
            <a:t> japonica – dense algal mats altering habitats.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 err="1"/>
            <a:t>Didemnum</a:t>
          </a:r>
          <a:r>
            <a:rPr lang="en-US" sz="1100" kern="1200" dirty="0"/>
            <a:t> vexillum – colonial tunicate smothering seafloor.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 err="1"/>
            <a:t>Membranipora</a:t>
          </a:r>
          <a:r>
            <a:rPr lang="en-US" sz="1100" kern="1200" dirty="0"/>
            <a:t> </a:t>
          </a:r>
          <a:r>
            <a:rPr lang="en-US" sz="1100" kern="1200" dirty="0" err="1"/>
            <a:t>membranacea</a:t>
          </a:r>
          <a:r>
            <a:rPr lang="en-US" sz="1100" kern="1200" dirty="0"/>
            <a:t> – fouls kelp and eelgrass blades.</a:t>
          </a:r>
        </a:p>
      </dsp:txBody>
      <dsp:txXfrm>
        <a:off x="5785" y="1644615"/>
        <a:ext cx="2929167" cy="2104424"/>
      </dsp:txXfrm>
    </dsp:sp>
    <dsp:sp modelId="{D804E7F3-D1C9-4D71-950C-BD5E61EB90D3}">
      <dsp:nvSpPr>
        <dsp:cNvPr id="0" name=""/>
        <dsp:cNvSpPr/>
      </dsp:nvSpPr>
      <dsp:spPr>
        <a:xfrm>
          <a:off x="3447558" y="0"/>
          <a:ext cx="1025208" cy="99135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691D3C-AE18-479D-A8D4-23150E277210}">
      <dsp:nvSpPr>
        <dsp:cNvPr id="0" name=""/>
        <dsp:cNvSpPr/>
      </dsp:nvSpPr>
      <dsp:spPr>
        <a:xfrm>
          <a:off x="3447558" y="1147243"/>
          <a:ext cx="2929167" cy="4248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500" kern="1200"/>
            <a:t>Native Species at Risk:</a:t>
          </a:r>
        </a:p>
      </dsp:txBody>
      <dsp:txXfrm>
        <a:off x="3447558" y="1147243"/>
        <a:ext cx="2929167" cy="424867"/>
      </dsp:txXfrm>
    </dsp:sp>
    <dsp:sp modelId="{5455F067-2D04-481D-9DCD-329DB37FC1D6}">
      <dsp:nvSpPr>
        <dsp:cNvPr id="0" name=""/>
        <dsp:cNvSpPr/>
      </dsp:nvSpPr>
      <dsp:spPr>
        <a:xfrm>
          <a:off x="3447558" y="1644615"/>
          <a:ext cx="2929167" cy="21044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Finfish: Atlantic herring, Juvenile cod, Winter flounder.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Shellfish: Soft-shell clam, Bay scallop, American lobster.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Birds: Atlantic brant, American black duck.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Other: Eastern oyster, Epiphytic organisms.</a:t>
          </a:r>
        </a:p>
      </dsp:txBody>
      <dsp:txXfrm>
        <a:off x="3447558" y="1644615"/>
        <a:ext cx="2929167" cy="210442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3251ED-E6C5-4E98-AD9F-7FF04A9E9644}">
      <dsp:nvSpPr>
        <dsp:cNvPr id="0" name=""/>
        <dsp:cNvSpPr/>
      </dsp:nvSpPr>
      <dsp:spPr>
        <a:xfrm>
          <a:off x="0" y="1830"/>
          <a:ext cx="638251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48F0EC3-5C1B-496C-A902-C5D063BEEA84}">
      <dsp:nvSpPr>
        <dsp:cNvPr id="0" name=""/>
        <dsp:cNvSpPr/>
      </dsp:nvSpPr>
      <dsp:spPr>
        <a:xfrm>
          <a:off x="0" y="1830"/>
          <a:ext cx="6382512" cy="6242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baseline="0" dirty="0"/>
            <a:t>Atlantic herring (</a:t>
          </a:r>
          <a:r>
            <a:rPr lang="en-US" sz="1600" b="1" i="1" kern="1200" baseline="0" dirty="0"/>
            <a:t>Clupea </a:t>
          </a:r>
          <a:r>
            <a:rPr lang="en-US" sz="1600" b="1" i="1" kern="1200" baseline="0" dirty="0" err="1"/>
            <a:t>harengus</a:t>
          </a:r>
          <a:r>
            <a:rPr lang="en-US" sz="1600" b="1" i="0" kern="1200" baseline="0" dirty="0"/>
            <a:t>)</a:t>
          </a:r>
          <a:r>
            <a:rPr lang="en-US" sz="1600" b="0" i="0" kern="1200" baseline="0" dirty="0"/>
            <a:t> – uses eelgrass for spawning surfaces.</a:t>
          </a:r>
          <a:endParaRPr lang="en-US" sz="1600" kern="1200" dirty="0"/>
        </a:p>
      </dsp:txBody>
      <dsp:txXfrm>
        <a:off x="0" y="1830"/>
        <a:ext cx="6382512" cy="624229"/>
      </dsp:txXfrm>
    </dsp:sp>
    <dsp:sp modelId="{B0FC593C-CF52-48A9-9B29-EB5D5D1672D0}">
      <dsp:nvSpPr>
        <dsp:cNvPr id="0" name=""/>
        <dsp:cNvSpPr/>
      </dsp:nvSpPr>
      <dsp:spPr>
        <a:xfrm>
          <a:off x="0" y="626060"/>
          <a:ext cx="638251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0B4AEDF-4B1A-4847-930D-4594C419739E}">
      <dsp:nvSpPr>
        <dsp:cNvPr id="0" name=""/>
        <dsp:cNvSpPr/>
      </dsp:nvSpPr>
      <dsp:spPr>
        <a:xfrm>
          <a:off x="0" y="626060"/>
          <a:ext cx="6382512" cy="6242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baseline="0"/>
            <a:t>Juvenile cod (</a:t>
          </a:r>
          <a:r>
            <a:rPr lang="en-US" sz="1600" b="1" i="1" kern="1200" baseline="0"/>
            <a:t>Gadus morhua</a:t>
          </a:r>
          <a:r>
            <a:rPr lang="en-US" sz="1600" b="1" i="0" kern="1200" baseline="0"/>
            <a:t>)</a:t>
          </a:r>
          <a:r>
            <a:rPr lang="en-US" sz="1600" b="0" i="0" kern="1200" baseline="0"/>
            <a:t> – relies on eelgrass for shelter and feeding.</a:t>
          </a:r>
          <a:endParaRPr lang="en-US" sz="1600" kern="1200"/>
        </a:p>
      </dsp:txBody>
      <dsp:txXfrm>
        <a:off x="0" y="626060"/>
        <a:ext cx="6382512" cy="624229"/>
      </dsp:txXfrm>
    </dsp:sp>
    <dsp:sp modelId="{5D9B1B56-6F6C-4583-A468-C9E610312C99}">
      <dsp:nvSpPr>
        <dsp:cNvPr id="0" name=""/>
        <dsp:cNvSpPr/>
      </dsp:nvSpPr>
      <dsp:spPr>
        <a:xfrm>
          <a:off x="0" y="1250290"/>
          <a:ext cx="638251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5164E40-952C-4068-8CE1-E44040EC6BFA}">
      <dsp:nvSpPr>
        <dsp:cNvPr id="0" name=""/>
        <dsp:cNvSpPr/>
      </dsp:nvSpPr>
      <dsp:spPr>
        <a:xfrm>
          <a:off x="0" y="1250290"/>
          <a:ext cx="6382512" cy="6242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baseline="0"/>
            <a:t>Winter flounder (</a:t>
          </a:r>
          <a:r>
            <a:rPr lang="en-US" sz="1600" b="1" i="1" kern="1200" baseline="0"/>
            <a:t>Pseudopleuronectes americanus</a:t>
          </a:r>
          <a:r>
            <a:rPr lang="en-US" sz="1600" b="1" i="0" kern="1200" baseline="0"/>
            <a:t>)</a:t>
          </a:r>
          <a:r>
            <a:rPr lang="en-US" sz="1600" b="0" i="0" kern="1200" baseline="0"/>
            <a:t> – nursery habitat in eelgrass beds.</a:t>
          </a:r>
          <a:endParaRPr lang="en-US" sz="1600" kern="1200"/>
        </a:p>
      </dsp:txBody>
      <dsp:txXfrm>
        <a:off x="0" y="1250290"/>
        <a:ext cx="6382512" cy="624229"/>
      </dsp:txXfrm>
    </dsp:sp>
    <dsp:sp modelId="{8923B95B-884E-47DC-A238-C2BD4004C037}">
      <dsp:nvSpPr>
        <dsp:cNvPr id="0" name=""/>
        <dsp:cNvSpPr/>
      </dsp:nvSpPr>
      <dsp:spPr>
        <a:xfrm>
          <a:off x="0" y="1874519"/>
          <a:ext cx="638251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B3FFBE1-1112-4FA8-BDFA-E308BCC989E4}">
      <dsp:nvSpPr>
        <dsp:cNvPr id="0" name=""/>
        <dsp:cNvSpPr/>
      </dsp:nvSpPr>
      <dsp:spPr>
        <a:xfrm>
          <a:off x="0" y="1874520"/>
          <a:ext cx="6382512" cy="6242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baseline="0"/>
            <a:t>Bay pipefish (</a:t>
          </a:r>
          <a:r>
            <a:rPr lang="en-US" sz="1600" b="1" i="1" kern="1200" baseline="0"/>
            <a:t>Syngnathus fuscus</a:t>
          </a:r>
          <a:r>
            <a:rPr lang="en-US" sz="1600" b="1" i="0" kern="1200" baseline="0"/>
            <a:t>)</a:t>
          </a:r>
          <a:r>
            <a:rPr lang="en-US" sz="1600" b="0" i="0" kern="1200" baseline="0"/>
            <a:t> – highly dependent on eelgrass structure.</a:t>
          </a:r>
          <a:endParaRPr lang="en-US" sz="1600" kern="1200"/>
        </a:p>
      </dsp:txBody>
      <dsp:txXfrm>
        <a:off x="0" y="1874520"/>
        <a:ext cx="6382512" cy="624229"/>
      </dsp:txXfrm>
    </dsp:sp>
    <dsp:sp modelId="{807B4E0A-7B0C-4997-895A-B22D3F45D36E}">
      <dsp:nvSpPr>
        <dsp:cNvPr id="0" name=""/>
        <dsp:cNvSpPr/>
      </dsp:nvSpPr>
      <dsp:spPr>
        <a:xfrm>
          <a:off x="0" y="2498749"/>
          <a:ext cx="638251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CA07CF0-40EC-4E3F-94FA-E4CEE07C91F6}">
      <dsp:nvSpPr>
        <dsp:cNvPr id="0" name=""/>
        <dsp:cNvSpPr/>
      </dsp:nvSpPr>
      <dsp:spPr>
        <a:xfrm>
          <a:off x="0" y="2498749"/>
          <a:ext cx="6382512" cy="6242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baseline="0"/>
            <a:t>Shiner perch (</a:t>
          </a:r>
          <a:r>
            <a:rPr lang="en-US" sz="1600" b="1" i="1" kern="1200" baseline="0"/>
            <a:t>Cymatogaster aggregata</a:t>
          </a:r>
          <a:r>
            <a:rPr lang="en-US" sz="1600" b="1" i="0" kern="1200" baseline="0"/>
            <a:t>)</a:t>
          </a:r>
          <a:r>
            <a:rPr lang="en-US" sz="1600" b="0" i="0" kern="1200" baseline="0"/>
            <a:t> – habitat specialist in eelgrass zones.</a:t>
          </a:r>
          <a:endParaRPr lang="en-US" sz="1600" kern="1200"/>
        </a:p>
      </dsp:txBody>
      <dsp:txXfrm>
        <a:off x="0" y="2498749"/>
        <a:ext cx="6382512" cy="624229"/>
      </dsp:txXfrm>
    </dsp:sp>
    <dsp:sp modelId="{2337F3AD-4F15-4FC0-B4F4-5562F20829D1}">
      <dsp:nvSpPr>
        <dsp:cNvPr id="0" name=""/>
        <dsp:cNvSpPr/>
      </dsp:nvSpPr>
      <dsp:spPr>
        <a:xfrm>
          <a:off x="0" y="3122979"/>
          <a:ext cx="638251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6F14F8B-98A0-4EDC-A6F3-DBC1E0FFFF67}">
      <dsp:nvSpPr>
        <dsp:cNvPr id="0" name=""/>
        <dsp:cNvSpPr/>
      </dsp:nvSpPr>
      <dsp:spPr>
        <a:xfrm>
          <a:off x="0" y="3122979"/>
          <a:ext cx="6382512" cy="6242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baseline="0"/>
            <a:t>Tomcod (</a:t>
          </a:r>
          <a:r>
            <a:rPr lang="en-US" sz="1600" b="1" i="1" kern="1200" baseline="0"/>
            <a:t>Microgadus tomcod</a:t>
          </a:r>
          <a:r>
            <a:rPr lang="en-US" sz="1600" b="1" i="0" kern="1200" baseline="0"/>
            <a:t>)</a:t>
          </a:r>
          <a:r>
            <a:rPr lang="en-US" sz="1600" b="0" i="0" kern="1200" baseline="0"/>
            <a:t> – juveniles shelter in eelgrass beds in estuaries.</a:t>
          </a:r>
          <a:endParaRPr lang="en-US" sz="1600" kern="1200"/>
        </a:p>
      </dsp:txBody>
      <dsp:txXfrm>
        <a:off x="0" y="3122979"/>
        <a:ext cx="6382512" cy="62422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824F51-9FE9-401A-BEC8-4769B8C00FF8}">
      <dsp:nvSpPr>
        <dsp:cNvPr id="0" name=""/>
        <dsp:cNvSpPr/>
      </dsp:nvSpPr>
      <dsp:spPr>
        <a:xfrm>
          <a:off x="7068905" y="2161538"/>
          <a:ext cx="3087796" cy="185267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/>
            <a:t>Blue mussel (</a:t>
          </a:r>
          <a:r>
            <a:rPr lang="en-US" sz="2200" b="1" i="1" kern="1200" dirty="0"/>
            <a:t>Mytilus edulis</a:t>
          </a:r>
          <a:r>
            <a:rPr lang="en-US" sz="2200" b="1" kern="1200" dirty="0"/>
            <a:t>)</a:t>
          </a:r>
          <a:r>
            <a:rPr lang="en-US" sz="2200" kern="1200" dirty="0"/>
            <a:t> – benefits from sediment stabilization and food availability.</a:t>
          </a:r>
        </a:p>
      </dsp:txBody>
      <dsp:txXfrm>
        <a:off x="7068905" y="2161538"/>
        <a:ext cx="3087796" cy="1852677"/>
      </dsp:txXfrm>
    </dsp:sp>
    <dsp:sp modelId="{C8F1FE20-F034-4D65-989D-110D3DC7D126}">
      <dsp:nvSpPr>
        <dsp:cNvPr id="0" name=""/>
        <dsp:cNvSpPr/>
      </dsp:nvSpPr>
      <dsp:spPr>
        <a:xfrm>
          <a:off x="3691041" y="40"/>
          <a:ext cx="3087796" cy="185267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/>
            <a:t>Soft-shell clam (</a:t>
          </a:r>
          <a:r>
            <a:rPr lang="en-US" sz="2200" b="1" i="1" kern="1200"/>
            <a:t>Mya arenaria</a:t>
          </a:r>
          <a:r>
            <a:rPr lang="en-US" sz="2200" b="1" kern="1200"/>
            <a:t>)</a:t>
          </a:r>
          <a:r>
            <a:rPr lang="en-US" sz="2200" kern="1200"/>
            <a:t> – vulnerable to green crab predation and habitat loss.</a:t>
          </a:r>
        </a:p>
      </dsp:txBody>
      <dsp:txXfrm>
        <a:off x="3691041" y="40"/>
        <a:ext cx="3087796" cy="1852677"/>
      </dsp:txXfrm>
    </dsp:sp>
    <dsp:sp modelId="{E1D36BE4-257F-4FB1-8C62-0C54F95773D0}">
      <dsp:nvSpPr>
        <dsp:cNvPr id="0" name=""/>
        <dsp:cNvSpPr/>
      </dsp:nvSpPr>
      <dsp:spPr>
        <a:xfrm>
          <a:off x="7087617" y="40"/>
          <a:ext cx="3087796" cy="185267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/>
            <a:t>Bay scallop (</a:t>
          </a:r>
          <a:r>
            <a:rPr lang="en-US" sz="2200" b="1" i="1" kern="1200"/>
            <a:t>Argopecten irradians</a:t>
          </a:r>
          <a:r>
            <a:rPr lang="en-US" sz="2200" b="1" kern="1200"/>
            <a:t>)</a:t>
          </a:r>
          <a:r>
            <a:rPr lang="en-US" sz="2200" kern="1200"/>
            <a:t> – attaches to eelgrass blades during juvenile stages.</a:t>
          </a:r>
          <a:r>
            <a:rPr lang="en-US" sz="2200" b="1" kern="1200"/>
            <a:t> </a:t>
          </a:r>
          <a:endParaRPr lang="en-US" sz="2200" kern="1200"/>
        </a:p>
      </dsp:txBody>
      <dsp:txXfrm>
        <a:off x="7087617" y="40"/>
        <a:ext cx="3087796" cy="1852677"/>
      </dsp:txXfrm>
    </dsp:sp>
    <dsp:sp modelId="{1C30652C-435E-451E-927E-43A4FC4821C2}">
      <dsp:nvSpPr>
        <dsp:cNvPr id="0" name=""/>
        <dsp:cNvSpPr/>
      </dsp:nvSpPr>
      <dsp:spPr>
        <a:xfrm>
          <a:off x="3691041" y="2161497"/>
          <a:ext cx="3087796" cy="185267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/>
            <a:t>American lobster (</a:t>
          </a:r>
          <a:r>
            <a:rPr lang="en-US" sz="2200" b="1" i="1" kern="1200"/>
            <a:t>Homarus americanus</a:t>
          </a:r>
          <a:r>
            <a:rPr lang="en-US" sz="2200" b="1" kern="1200"/>
            <a:t>)</a:t>
          </a:r>
          <a:r>
            <a:rPr lang="en-US" sz="2200" kern="1200"/>
            <a:t> – juveniles use eelgrass for shelter and foraging.</a:t>
          </a:r>
        </a:p>
      </dsp:txBody>
      <dsp:txXfrm>
        <a:off x="3691041" y="2161497"/>
        <a:ext cx="3087796" cy="185267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5F8F05-BDF9-425E-8BC7-43ED9758A66C}">
      <dsp:nvSpPr>
        <dsp:cNvPr id="0" name=""/>
        <dsp:cNvSpPr/>
      </dsp:nvSpPr>
      <dsp:spPr>
        <a:xfrm>
          <a:off x="0" y="652402"/>
          <a:ext cx="6967538" cy="1204436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04D7FB-9E4E-401E-9286-A0F531F5C2D2}">
      <dsp:nvSpPr>
        <dsp:cNvPr id="0" name=""/>
        <dsp:cNvSpPr/>
      </dsp:nvSpPr>
      <dsp:spPr>
        <a:xfrm>
          <a:off x="364341" y="923401"/>
          <a:ext cx="662439" cy="66243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A7CFD4-D8E7-4065-852F-6B7330E31EB1}">
      <dsp:nvSpPr>
        <dsp:cNvPr id="0" name=""/>
        <dsp:cNvSpPr/>
      </dsp:nvSpPr>
      <dsp:spPr>
        <a:xfrm>
          <a:off x="1391123" y="652402"/>
          <a:ext cx="5576414" cy="12044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469" tIns="127469" rIns="127469" bIns="127469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Eastern oyster (Crassostrea virginica) – juveniles settle on eelgrass blades for early development.</a:t>
          </a:r>
        </a:p>
      </dsp:txBody>
      <dsp:txXfrm>
        <a:off x="1391123" y="652402"/>
        <a:ext cx="5576414" cy="1204436"/>
      </dsp:txXfrm>
    </dsp:sp>
    <dsp:sp modelId="{1344BA5E-3786-4799-BD74-DED65A1A32C1}">
      <dsp:nvSpPr>
        <dsp:cNvPr id="0" name=""/>
        <dsp:cNvSpPr/>
      </dsp:nvSpPr>
      <dsp:spPr>
        <a:xfrm>
          <a:off x="0" y="2157948"/>
          <a:ext cx="6967538" cy="1204436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5ECCF0-2ABA-48C7-999C-0ECE4580F69C}">
      <dsp:nvSpPr>
        <dsp:cNvPr id="0" name=""/>
        <dsp:cNvSpPr/>
      </dsp:nvSpPr>
      <dsp:spPr>
        <a:xfrm>
          <a:off x="364341" y="2428946"/>
          <a:ext cx="662439" cy="66243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93F3FE-BEA1-429B-813F-24AF99B1BEAB}">
      <dsp:nvSpPr>
        <dsp:cNvPr id="0" name=""/>
        <dsp:cNvSpPr/>
      </dsp:nvSpPr>
      <dsp:spPr>
        <a:xfrm>
          <a:off x="1391123" y="2157948"/>
          <a:ext cx="5576414" cy="12044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469" tIns="127469" rIns="127469" bIns="127469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Epiphytic organisms (amphipods, isopods, </a:t>
          </a:r>
          <a:r>
            <a:rPr lang="en-US" sz="2000" kern="1200" dirty="0" err="1"/>
            <a:t>polychaete</a:t>
          </a:r>
          <a:r>
            <a:rPr lang="en-US" sz="2000" kern="1200" dirty="0"/>
            <a:t> worms) – live on eelgrass blades and form a key part of the food web.</a:t>
          </a:r>
        </a:p>
      </dsp:txBody>
      <dsp:txXfrm>
        <a:off x="1391123" y="2157948"/>
        <a:ext cx="5576414" cy="12044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VerticalHollowActionList">
  <dgm:title val="Vertical Hollow Action List"/>
  <dgm:desc val="Use to show non-sequential or grouped lists of information. Works well with large amounts of text. All text has the same level of emphasis, and direction is not implied."/>
  <dgm:catLst>
    <dgm:cat type="list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  <dgm:pt modelId="5">
          <dgm:prSet phldr="1"/>
        </dgm:pt>
        <dgm:pt modelId="5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7" srcId="0" destId="4" srcOrd="3" destOrd="0"/>
        <dgm:cxn modelId="8" srcId="0" destId="5" srcOrd="4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  <dgm:cxn modelId="53" srcId="5" destId="5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6"/>
      <dgm:constr type="primFontSz" for="des" forName="parentText" op="equ" val="28"/>
      <dgm:constr type="primFontSz" for="des" forName="descendantText" refType="primFontSz" refFor="des" refForName="parentText" op="lte" fact="0.82"/>
      <dgm:constr type="primFontSz" for="des" forName="parentText" refType="primFontSz" refFor="des" refForName="descendantText" op="lte" fact="1.25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2"/>
          <dgm:constr type="w" for="ch" forName="descendantText" refType="w" fact="0.8"/>
          <dgm:constr type="h" for="ch" forName="parentText" refType="h"/>
          <dgm:constr type="h" for="ch" forName="descendantText" refType="h" refFor="ch" refForName="parentText"/>
        </dgm:constrLst>
        <dgm:ruleLst/>
        <dgm:layoutNode name="parentText" styleLbl="solidFgAcc1">
          <dgm:varLst>
            <dgm:chMax val="1"/>
            <dgm:bulletEnabled/>
          </dgm:varLst>
          <dgm:alg type="tx"/>
          <dgm:shape xmlns:r="http://schemas.openxmlformats.org/officeDocument/2006/relationships" type="rect" r:blip="" zOrderOff="3">
            <dgm:adjLst/>
          </dgm:shape>
          <dgm:presOf axis="self" ptType="node"/>
          <dgm:constrLst>
            <dgm:constr type="tMarg" refType="h" fact="0.28"/>
            <dgm:constr type="bMarg" refType="h" fact="0.28"/>
            <dgm:constr type="lMarg" refType="w" fact="0.15"/>
            <dgm:constr type="rMarg" refType="w" fact="0.15"/>
          </dgm:constrLst>
          <dgm:ruleLst>
            <dgm:rule type="primFontSz" val="15" fact="NaN" max="NaN"/>
          </dgm:ruleLst>
        </dgm:layoutNode>
        <dgm:layoutNode name="descendantText" styleLbl="alignNode1">
          <dgm:varLst>
            <dgm:bulletEnabled/>
          </dgm:varLst>
          <dgm:alg type="tx">
            <dgm:param type="stBulletLvl" val="0"/>
            <dgm:param type="parTxLTRAlign" val="l"/>
            <dgm:param type="shpTxLTRAlignCh" val="l"/>
            <dgm:param type="parTxRTLAlign" val="r"/>
            <dgm:param type="shpTxRTLAlignCh" val="r"/>
          </dgm:alg>
          <dgm:choose name="Name10">
            <dgm:if name="Name11" func="var" arg="dir" op="equ" val="norm">
              <dgm:shape xmlns:r="http://schemas.openxmlformats.org/officeDocument/2006/relationships" type="rect" r:blip="">
                <dgm:adjLst/>
              </dgm:shape>
            </dgm:if>
            <dgm:else name="Name12">
              <dgm:shape xmlns:r="http://schemas.openxmlformats.org/officeDocument/2006/relationships" type="rect" r:blip="">
                <dgm:adjLst/>
              </dgm:shape>
            </dgm:else>
          </dgm:choose>
          <dgm:presOf axis="des" ptType="node"/>
          <dgm:constrLst>
            <dgm:constr type="primFontSz" val="24"/>
            <dgm:constr type="lMarg" refType="w" fact="0.055"/>
            <dgm:constr type="rMarg" refType="w" fact="0.055"/>
            <dgm:constr type="tMarg" refType="h" fact="0.72"/>
            <dgm:constr type="bMarg" refType="h" fact="0.72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LabelDescriptionList">
  <dgm:title val="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l" for="ch" forName="iconRect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EAF03AE-1CC2-475F-B909-50970E9699A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63C45E-73BA-4C86-A24F-A5006B4E7BA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37A4CE-17BB-4BB2-AC7B-97495293E2AC}" type="datetimeFigureOut">
              <a:rPr lang="en-US" smtClean="0"/>
              <a:t>11/25/2025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1DB874-DF6A-4AFA-8055-4AD7EE4CE3A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77078F-04CB-4625-B536-5BCAA2EC6CA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0EF92D-82DD-4142-BCE8-036B91487D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0708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86C8F5-2FDA-4718-81AA-24F4816BBD56}" type="datetimeFigureOut">
              <a:rPr lang="en-US" smtClean="0"/>
              <a:t>11/25/2025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8EC616-C518-4358-9496-6C33B2F5FA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3220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91A476F7-D5C8-1CEC-9F4A-86A24C0BF3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5455" t="5126"/>
          <a:stretch/>
        </p:blipFill>
        <p:spPr>
          <a:xfrm>
            <a:off x="0" y="0"/>
            <a:ext cx="5423337" cy="5356522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D0CBB0B7-F53E-97B4-C0F5-2D1842F1D23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14735" y="726953"/>
            <a:ext cx="3069021" cy="238168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ABE1252-9BC4-8186-499A-2A7107C29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315203" y="0"/>
            <a:ext cx="2045247" cy="685800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544ACCFF-64A9-40AA-93F9-86E3CE0161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096" y="667512"/>
            <a:ext cx="5916168" cy="4873752"/>
          </a:xfrm>
          <a:prstGeom prst="rect">
            <a:avLst/>
          </a:prstGeom>
        </p:spPr>
        <p:txBody>
          <a:bodyPr anchor="b"/>
          <a:lstStyle>
            <a:lvl1pPr>
              <a:lnSpc>
                <a:spcPct val="100000"/>
              </a:lnSpc>
              <a:defRPr sz="5000" cap="all" spc="200" baseline="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D785D0F-160C-4A31-93B3-F251B073075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8096" y="5568696"/>
            <a:ext cx="5276088" cy="859536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 b="0" i="0" spc="200" baseline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31CCC134-2698-41E9-A225-76300EF59E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754112" y="947737"/>
            <a:ext cx="4048124" cy="49625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pc="400" baseline="0"/>
            </a:lvl1pPr>
          </a:lstStyle>
          <a:p>
            <a:r>
              <a:rPr lang="en-US"/>
              <a:t>Click to add photo</a:t>
            </a:r>
          </a:p>
        </p:txBody>
      </p:sp>
    </p:spTree>
    <p:extLst>
      <p:ext uri="{BB962C8B-B14F-4D97-AF65-F5344CB8AC3E}">
        <p14:creationId xmlns:p14="http://schemas.microsoft.com/office/powerpoint/2010/main" val="27797085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FED2A3BD-B73E-1BD7-6B8B-22C9FB1248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" r="27085" b="-104"/>
          <a:stretch/>
        </p:blipFill>
        <p:spPr>
          <a:xfrm rot="10800000">
            <a:off x="0" y="671161"/>
            <a:ext cx="3089740" cy="487679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B3FCFB4-857F-ED0B-D469-F2A392F06B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142482" y="0"/>
            <a:ext cx="2049517" cy="685800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E0604BC-34A9-95A0-8560-88E7547176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9911255" y="0"/>
            <a:ext cx="45719" cy="6858000"/>
          </a:xfrm>
          <a:prstGeom prst="rect">
            <a:avLst/>
          </a:prstGeom>
          <a:solidFill>
            <a:schemeClr val="accent6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FF2F08ED-0715-2E8A-476E-A005A7D75B5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9013145" y="4934929"/>
            <a:ext cx="1841938" cy="9689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667512"/>
            <a:ext cx="3291840" cy="5513832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72710C-A212-1B12-06CD-FA2A14F89D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9512" y="667512"/>
            <a:ext cx="4105656" cy="5568696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>
              <a:lnSpc>
                <a:spcPct val="150000"/>
              </a:lnSpc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56EB0F-63C8-5F75-A333-3413A9DC6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DE333-25B4-E092-1CC4-C3D20BA2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AF200-E81F-A326-0EDB-4B93C71D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931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and 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248277F-DB00-5149-6533-E8AEF0BAD4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573518" y="0"/>
            <a:ext cx="1334321" cy="685800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8067A69A-84EE-0E71-D053-F462EBCC8E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63520" y="655677"/>
            <a:ext cx="2438400" cy="2070100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544ACCFF-64A9-40AA-93F9-86E3CE0161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9048" y="658368"/>
            <a:ext cx="5486400" cy="36210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b"/>
          <a:lstStyle>
            <a:lvl1pPr>
              <a:lnSpc>
                <a:spcPct val="90000"/>
              </a:lnSpc>
              <a:defRPr sz="4800" cap="all" spc="0" baseline="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31CCC134-2698-41E9-A225-76300EF59E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30936" y="576072"/>
            <a:ext cx="4023360" cy="549554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pc="400" baseline="0"/>
            </a:lvl1pPr>
          </a:lstStyle>
          <a:p>
            <a:r>
              <a:rPr lang="en-US"/>
              <a:t>Click to add photo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D785D0F-160C-4A31-93B3-F251B073075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9048" y="4553712"/>
            <a:ext cx="5486400" cy="100584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t">
            <a:normAutofit/>
          </a:bodyPr>
          <a:lstStyle>
            <a:lvl1pPr marL="0" indent="0">
              <a:buNone/>
              <a:defRPr sz="2400" b="0" i="0" spc="0" baseline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Click to add name</a:t>
            </a:r>
          </a:p>
        </p:txBody>
      </p:sp>
    </p:spTree>
    <p:extLst>
      <p:ext uri="{BB962C8B-B14F-4D97-AF65-F5344CB8AC3E}">
        <p14:creationId xmlns:p14="http://schemas.microsoft.com/office/powerpoint/2010/main" val="3451331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E17B23C3-2F98-4465-21EA-A49296DA1F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" r="27085" b="-104"/>
          <a:stretch/>
        </p:blipFill>
        <p:spPr>
          <a:xfrm rot="5400000">
            <a:off x="7746274" y="2898378"/>
            <a:ext cx="3089740" cy="487679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397A4D6-9D7A-63FE-63C9-A585FFE055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383"/>
            <a:ext cx="12192000" cy="15240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365760"/>
            <a:ext cx="10149840" cy="1545336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72710C-A212-1B12-06CD-FA2A14F89D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240" y="2093976"/>
            <a:ext cx="4370832" cy="3776472"/>
          </a:xfrm>
          <a:solidFill>
            <a:schemeClr val="bg1">
              <a:lumMod val="95000"/>
            </a:schemeClr>
          </a:solidFill>
        </p:spPr>
        <p:txBody>
          <a:bodyPr rIns="45720" anchor="t" anchorCtr="0">
            <a:normAutofit/>
          </a:bodyPr>
          <a:lstStyle>
            <a:lvl1pPr>
              <a:spcAft>
                <a:spcPts val="1800"/>
              </a:spcAft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33A182AF-83EB-0BA6-3ADD-B49BDD9E37E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099048" y="2112264"/>
            <a:ext cx="4370832" cy="3776472"/>
          </a:xfrm>
          <a:noFill/>
        </p:spPr>
        <p:txBody>
          <a:bodyPr anchor="t" anchorCtr="0">
            <a:normAutofit/>
          </a:bodyPr>
          <a:lstStyle>
            <a:lvl1pPr>
              <a:spcAft>
                <a:spcPts val="1800"/>
              </a:spcAft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56EB0F-63C8-5F75-A333-3413A9DC6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DE333-25B4-E092-1CC4-C3D20BA2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AF200-E81F-A326-0EDB-4B93C71D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786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, and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E7C8AFE-E640-9C6A-F20C-CDE1D4EF57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627476" y="0"/>
            <a:ext cx="1334321" cy="685800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31CF2607-B5C7-9992-C51D-DD5E7FC5FB3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79827" y="3157140"/>
            <a:ext cx="2438400" cy="207010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6D2F83CD-8345-462A-4412-5A54CB1FDDE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8916"/>
          <a:stretch/>
        </p:blipFill>
        <p:spPr>
          <a:xfrm>
            <a:off x="0" y="3950466"/>
            <a:ext cx="3005804" cy="2224362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544ACCFF-64A9-40AA-93F9-86E3CE0161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096" y="685800"/>
            <a:ext cx="5486400" cy="338328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b"/>
          <a:lstStyle>
            <a:lvl1pPr>
              <a:lnSpc>
                <a:spcPct val="90000"/>
              </a:lnSpc>
              <a:defRPr sz="4800" cap="all" spc="0" baseline="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D785D0F-160C-4A31-93B3-F251B073075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8096" y="4343400"/>
            <a:ext cx="5486400" cy="1005840"/>
          </a:xfrm>
          <a:prstGeom prst="rect">
            <a:avLst/>
          </a:prstGeom>
          <a:solidFill>
            <a:schemeClr val="tx1">
              <a:alpha val="5000"/>
            </a:schemeClr>
          </a:solidFill>
        </p:spPr>
        <p:txBody>
          <a:bodyPr anchor="t">
            <a:normAutofit/>
          </a:bodyPr>
          <a:lstStyle>
            <a:lvl1pPr marL="0" indent="0">
              <a:buNone/>
              <a:defRPr sz="2400" b="0" i="0" spc="0" baseline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31CCC134-2698-41E9-A225-76300EF59E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684264" y="576072"/>
            <a:ext cx="4023360" cy="549554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pc="400" baseline="0"/>
            </a:lvl1pPr>
          </a:lstStyle>
          <a:p>
            <a:r>
              <a:rPr lang="en-US"/>
              <a:t>Click to add photo</a:t>
            </a:r>
          </a:p>
        </p:txBody>
      </p:sp>
    </p:spTree>
    <p:extLst>
      <p:ext uri="{BB962C8B-B14F-4D97-AF65-F5344CB8AC3E}">
        <p14:creationId xmlns:p14="http://schemas.microsoft.com/office/powerpoint/2010/main" val="1306737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397A4D6-9D7A-63FE-63C9-A585FFE055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383"/>
            <a:ext cx="12192000" cy="15240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365760"/>
            <a:ext cx="10890504" cy="1545336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72710C-A212-1B12-06CD-FA2A14F89D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240" y="2093976"/>
            <a:ext cx="3419856" cy="3776472"/>
          </a:xfrm>
          <a:solidFill>
            <a:schemeClr val="tx1">
              <a:alpha val="5000"/>
            </a:schemeClr>
          </a:solidFill>
        </p:spPr>
        <p:txBody>
          <a:bodyPr rIns="45720" anchor="t" anchorCtr="0">
            <a:normAutofit/>
          </a:bodyPr>
          <a:lstStyle>
            <a:lvl1pPr>
              <a:spcAft>
                <a:spcPts val="1800"/>
              </a:spcAft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33A182AF-83EB-0BA6-3ADD-B49BDD9E37E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864608" y="2093976"/>
            <a:ext cx="6382512" cy="3749040"/>
          </a:xfrm>
          <a:noFill/>
        </p:spPr>
        <p:txBody>
          <a:bodyPr anchor="t" anchorCtr="0">
            <a:normAutofit/>
          </a:bodyPr>
          <a:lstStyle>
            <a:lvl1pPr>
              <a:spcAft>
                <a:spcPts val="1800"/>
              </a:spcAft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56EB0F-63C8-5F75-A333-3413A9DC6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DE333-25B4-E092-1CC4-C3D20BA2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AF200-E81F-A326-0EDB-4B93C71D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CB897DD0-4462-B31B-50A9-D399FD0F58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3529"/>
          <a:stretch/>
        </p:blipFill>
        <p:spPr>
          <a:xfrm>
            <a:off x="3815" y="4389845"/>
            <a:ext cx="5024198" cy="2463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425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B5EA319-BD06-493B-D1CD-EC2AF73944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47991" y="0"/>
            <a:ext cx="1703832" cy="685800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8560446E-E817-5E2A-D76A-43A4168EF1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7246669" y="4842646"/>
            <a:ext cx="1611949" cy="1853259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17DC846D-C40C-085A-6A57-EBD733E9C2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365760"/>
            <a:ext cx="6291072" cy="2670048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0F5F674E-A7FF-FC97-AC6B-9E98247F63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240" y="3346704"/>
            <a:ext cx="6016752" cy="2670048"/>
          </a:xfrm>
          <a:solidFill>
            <a:schemeClr val="bg1">
              <a:lumMod val="95000"/>
            </a:schemeClr>
          </a:solidFill>
        </p:spPr>
        <p:txBody>
          <a:bodyPr rIns="45720" anchor="t" anchorCtr="0">
            <a:normAutofit/>
          </a:bodyPr>
          <a:lstStyle>
            <a:lvl1pPr>
              <a:spcAft>
                <a:spcPts val="1800"/>
              </a:spcAft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F3752326-0FB4-41C5-2D91-5CBFDC2DAD8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818120" y="950976"/>
            <a:ext cx="4050792" cy="496519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pc="400" baseline="0"/>
            </a:lvl1pPr>
          </a:lstStyle>
          <a:p>
            <a:r>
              <a:rPr lang="en-US"/>
              <a:t>Click to add photo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56EB0F-63C8-5F75-A333-3413A9DC6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DE333-25B4-E092-1CC4-C3D20BA2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AF200-E81F-A326-0EDB-4B93C71D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592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14BC85D4-4139-2AAA-166E-6FBA095A8B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5455" t="5126"/>
          <a:stretch/>
        </p:blipFill>
        <p:spPr>
          <a:xfrm>
            <a:off x="0" y="1729776"/>
            <a:ext cx="5423337" cy="5356522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931BC73-A262-809F-6027-25B33F16B5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941270" y="0"/>
            <a:ext cx="1250729" cy="685800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FAEA2C9-0142-1847-0FE5-307C101C61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10683241" y="0"/>
            <a:ext cx="45719" cy="6858000"/>
          </a:xfrm>
          <a:prstGeom prst="rect">
            <a:avLst/>
          </a:prstGeom>
          <a:solidFill>
            <a:schemeClr val="accent6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6007DF4F-A4F8-98C7-5975-55CBED0DB3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667512"/>
            <a:ext cx="3621024" cy="5513832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659D4968-2C08-763C-19C6-5913496855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6320" y="1161288"/>
            <a:ext cx="5276088" cy="4535424"/>
          </a:xfrm>
          <a:solidFill>
            <a:schemeClr val="bg1">
              <a:lumMod val="95000"/>
            </a:schemeClr>
          </a:solidFill>
        </p:spPr>
        <p:txBody>
          <a:bodyPr anchor="t" anchorCtr="0">
            <a:normAutofit/>
          </a:bodyPr>
          <a:lstStyle>
            <a:lvl1pPr marL="457200" indent="-457200">
              <a:lnSpc>
                <a:spcPct val="80000"/>
              </a:lnSpc>
              <a:spcAft>
                <a:spcPts val="1800"/>
              </a:spcAft>
              <a:buFont typeface="+mj-lt"/>
              <a:buAutoNum type="arabicPeriod"/>
              <a:defRPr sz="2000"/>
            </a:lvl1pPr>
            <a:lvl2pPr marL="914400" indent="-457200">
              <a:buFont typeface="+mj-lt"/>
              <a:buAutoNum type="alphaLcPeriod"/>
              <a:defRPr sz="1800"/>
            </a:lvl2pPr>
            <a:lvl3pPr marL="1371600" indent="-457200">
              <a:buFont typeface="+mj-lt"/>
              <a:buAutoNum type="arabicParenR"/>
              <a:defRPr sz="1600"/>
            </a:lvl3pPr>
            <a:lvl4pPr marL="1714500" indent="-342900">
              <a:buFont typeface="+mj-lt"/>
              <a:buAutoNum type="alphaLcParenR"/>
              <a:defRPr sz="1400"/>
            </a:lvl4pPr>
            <a:lvl5pPr marL="2228850" indent="-400050">
              <a:buFont typeface="+mj-lt"/>
              <a:buAutoNum type="romanL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56EB0F-63C8-5F75-A333-3413A9DC6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DE333-25B4-E092-1CC4-C3D20BA2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AF200-E81F-A326-0EDB-4B93C71D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5344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9F0B854-EF27-FB51-FED5-D9C462D78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383"/>
            <a:ext cx="12192000" cy="15240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AAF96D3-D3E2-FEAC-EE69-279502A579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365760"/>
            <a:ext cx="10890504" cy="1545336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FA9ADD0-45A7-DB71-D010-70B5B174CC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240" y="2093976"/>
            <a:ext cx="2880360" cy="3776472"/>
          </a:xfrm>
          <a:solidFill>
            <a:schemeClr val="tx1">
              <a:alpha val="5000"/>
            </a:schemeClr>
          </a:solidFill>
        </p:spPr>
        <p:txBody>
          <a:bodyPr rIns="45720" anchor="t" anchorCtr="0">
            <a:normAutofit/>
          </a:bodyPr>
          <a:lstStyle>
            <a:lvl1pPr>
              <a:spcAft>
                <a:spcPts val="1800"/>
              </a:spcAft>
              <a:defRPr sz="20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4ECD368-DD7D-CC8B-3678-D0BFE829181C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261104" y="2093976"/>
            <a:ext cx="6967728" cy="4014216"/>
          </a:xfrm>
          <a:noFill/>
        </p:spPr>
        <p:txBody>
          <a:bodyPr anchor="t" anchorCtr="0">
            <a:normAutofit/>
          </a:bodyPr>
          <a:lstStyle>
            <a:lvl1pPr>
              <a:spcAft>
                <a:spcPts val="1800"/>
              </a:spcAft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56EB0F-63C8-5F75-A333-3413A9DC6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DE333-25B4-E092-1CC4-C3D20BA2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AF200-E81F-A326-0EDB-4B93C71D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9642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83F9824-10E6-81A0-0A31-9658CC0091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383"/>
            <a:ext cx="12192000" cy="15240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002FB0-0A62-2FA3-FB8D-3275F1072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365760"/>
            <a:ext cx="10890504" cy="1545336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B5BF220-87F8-C1D3-102B-15C9BF2EE478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04672" y="2093976"/>
            <a:ext cx="10469880" cy="4014216"/>
          </a:xfrm>
          <a:noFill/>
        </p:spPr>
        <p:txBody>
          <a:bodyPr anchor="t" anchorCtr="0">
            <a:normAutofit/>
          </a:bodyPr>
          <a:lstStyle>
            <a:lvl1pPr>
              <a:spcAft>
                <a:spcPts val="1800"/>
              </a:spcAft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56EB0F-63C8-5F75-A333-3413A9DC6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DE333-25B4-E092-1CC4-C3D20BA2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AF200-E81F-A326-0EDB-4B93C71D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471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EE4764D-8226-78DF-9303-299C95FA3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598984" y="0"/>
            <a:ext cx="1336431" cy="685800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77C27D79-5B49-F06F-29C2-BF64295274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53477" y="5154421"/>
            <a:ext cx="3279227" cy="122971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1545B34A-525D-FD4C-2384-D583B495C03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5455" t="5126"/>
          <a:stretch/>
        </p:blipFill>
        <p:spPr>
          <a:xfrm flipH="1">
            <a:off x="6768663" y="1729776"/>
            <a:ext cx="5423337" cy="5356522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1B59FA15-E93F-D07D-D82B-86E08C540E9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32704" y="795528"/>
            <a:ext cx="6099048" cy="5120640"/>
          </a:xfrm>
          <a:prstGeom prst="rect">
            <a:avLst/>
          </a:prstGeom>
          <a:solidFill>
            <a:schemeClr val="tx1">
              <a:alpha val="5000"/>
            </a:schemeClr>
          </a:solidFill>
        </p:spPr>
        <p:txBody>
          <a:bodyPr anchor="ctr"/>
          <a:lstStyle>
            <a:lvl1pPr>
              <a:lnSpc>
                <a:spcPct val="90000"/>
              </a:lnSpc>
              <a:defRPr sz="4800" cap="all" spc="0" baseline="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8" name="Picture Placeholder 10">
            <a:extLst>
              <a:ext uri="{FF2B5EF4-FFF2-40B4-BE49-F238E27FC236}">
                <a16:creationId xmlns:a16="http://schemas.microsoft.com/office/drawing/2014/main" id="{4F1B2B40-3852-2BC5-AA67-3AC0C94B535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76072" y="950976"/>
            <a:ext cx="4050792" cy="496519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pc="400" baseline="0"/>
            </a:lvl1pPr>
          </a:lstStyle>
          <a:p>
            <a:r>
              <a:rPr lang="en-US"/>
              <a:t>Click to add photo</a:t>
            </a:r>
          </a:p>
        </p:txBody>
      </p:sp>
    </p:spTree>
    <p:extLst>
      <p:ext uri="{BB962C8B-B14F-4D97-AF65-F5344CB8AC3E}">
        <p14:creationId xmlns:p14="http://schemas.microsoft.com/office/powerpoint/2010/main" val="41854219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6177962F-BF83-8BF0-521C-AC2FE18512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" r="27085" b="-104"/>
          <a:stretch/>
        </p:blipFill>
        <p:spPr>
          <a:xfrm rot="5400000">
            <a:off x="7746274" y="2898378"/>
            <a:ext cx="3089740" cy="487679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D003ACC-3116-807F-81D2-E8057D4C2C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383"/>
            <a:ext cx="12192000" cy="15240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43485B2-AA3A-87CC-3B1B-A193C6EB5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365760"/>
            <a:ext cx="10890504" cy="1545336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6EF9689-52F4-4A6F-BEAC-E0B840C117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240" y="2093976"/>
            <a:ext cx="5833872" cy="3776472"/>
          </a:xfrm>
          <a:solidFill>
            <a:schemeClr val="bg1">
              <a:lumMod val="95000"/>
            </a:schemeClr>
          </a:solidFill>
        </p:spPr>
        <p:txBody>
          <a:bodyPr rIns="91440" anchor="t" anchorCtr="0">
            <a:normAutofit/>
          </a:bodyPr>
          <a:lstStyle>
            <a:lvl1pPr marL="457200" indent="-457200">
              <a:spcAft>
                <a:spcPts val="1800"/>
              </a:spcAft>
              <a:buFont typeface="+mj-lt"/>
              <a:buAutoNum type="arabicPeriod"/>
              <a:defRPr sz="2000"/>
            </a:lvl1pPr>
            <a:lvl2pPr marL="914400" indent="-457200">
              <a:buFont typeface="+mj-lt"/>
              <a:buAutoNum type="alphaLcPeriod"/>
              <a:defRPr sz="1800"/>
            </a:lvl2pPr>
            <a:lvl3pPr marL="1371600" indent="-457200">
              <a:buFont typeface="+mj-lt"/>
              <a:buAutoNum type="arabicParenR"/>
              <a:defRPr sz="1600"/>
            </a:lvl3pPr>
            <a:lvl4pPr marL="1828800" indent="-457200">
              <a:buFont typeface="+mj-lt"/>
              <a:buAutoNum type="alphaLcParenR"/>
              <a:defRPr sz="1400"/>
            </a:lvl4pPr>
            <a:lvl5pPr marL="2286000" indent="-457200">
              <a:buFont typeface="+mj-lt"/>
              <a:buAutoNum type="romanL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B532826-83B5-DC67-7DDB-45FD78E830A1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7306056" y="2093976"/>
            <a:ext cx="3172968" cy="3776472"/>
          </a:xfrm>
          <a:noFill/>
        </p:spPr>
        <p:txBody>
          <a:bodyPr anchor="t" anchorCtr="0">
            <a:normAutofit/>
          </a:bodyPr>
          <a:lstStyle>
            <a:lvl1pPr>
              <a:spcAft>
                <a:spcPts val="1800"/>
              </a:spcAft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56EB0F-63C8-5F75-A333-3413A9DC6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DE333-25B4-E092-1CC4-C3D20BA2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AF200-E81F-A326-0EDB-4B93C71D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9043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647051E-220B-9586-3E85-05AF9DC9B6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315203" y="0"/>
            <a:ext cx="2045247" cy="685800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68FA6629-B230-F528-AAE3-D182D963F05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" r="27085" b="-104"/>
          <a:stretch/>
        </p:blipFill>
        <p:spPr>
          <a:xfrm rot="10800000">
            <a:off x="0" y="671161"/>
            <a:ext cx="3089740" cy="4876799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7FA0390C-256A-CE3C-1348-C39DBAE01D8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37644" y="655677"/>
            <a:ext cx="2438400" cy="2070100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544ACCFF-64A9-40AA-93F9-86E3CE0161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096" y="667512"/>
            <a:ext cx="5916168" cy="3666744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4800" cap="all" spc="200" baseline="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D785D0F-160C-4A31-93B3-F251B073075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8096" y="4636008"/>
            <a:ext cx="5276088" cy="155448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600"/>
              </a:spcAft>
              <a:buNone/>
              <a:defRPr sz="2000" b="0" i="0" spc="200" baseline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31CCC134-2698-41E9-A225-76300EF59E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754112" y="947737"/>
            <a:ext cx="4023360" cy="49625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pc="400" baseline="0"/>
            </a:lvl1pPr>
          </a:lstStyle>
          <a:p>
            <a:r>
              <a:rPr lang="en-US"/>
              <a:t>Click to add photo</a:t>
            </a:r>
          </a:p>
        </p:txBody>
      </p:sp>
    </p:spTree>
    <p:extLst>
      <p:ext uri="{BB962C8B-B14F-4D97-AF65-F5344CB8AC3E}">
        <p14:creationId xmlns:p14="http://schemas.microsoft.com/office/powerpoint/2010/main" val="5535657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FB4E19-B10C-43FA-AB4B-5D0396BD64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150" baseline="0">
                <a:solidFill>
                  <a:schemeClr val="accent4">
                    <a:lumMod val="75000"/>
                  </a:schemeClr>
                </a:solidFill>
              </a:defRPr>
            </a:lvl1pPr>
          </a:lstStyle>
          <a:p>
            <a:r>
              <a:rPr lang="en-US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5C552B-0CAD-4920-B258-233A9F86DF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cap="all" spc="150" baseline="0">
                <a:solidFill>
                  <a:schemeClr val="accent4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983FFB-15A3-4B11-A130-4565577A3F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150" baseline="0">
                <a:solidFill>
                  <a:schemeClr val="accent4">
                    <a:lumMod val="75000"/>
                  </a:schemeClr>
                </a:solidFill>
              </a:defRPr>
            </a:lvl1pPr>
          </a:lstStyle>
          <a:p>
            <a:fld id="{F91729D4-A164-47A3-830D-E792BCE699E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575F976-A881-DB46-9D98-9D55727C1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9C7589-D4CD-50AB-9AA4-198FD4932D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87109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6" r:id="rId3"/>
    <p:sldLayoutId id="2147483675" r:id="rId4"/>
    <p:sldLayoutId id="2147483683" r:id="rId5"/>
    <p:sldLayoutId id="2147483684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5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4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accent4">
              <a:lumMod val="7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4">
              <a:lumMod val="7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4">
              <a:lumMod val="7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4">
              <a:lumMod val="7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4">
              <a:lumMod val="7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shineministries.international/2025/11/24/steadfast-hope/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hyperlink" Target="https://www.northeastoceandata.org/TbzVjv2v" TargetMode="Externa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hyperlink" Target="https://www.flickr.com/photos/delawareestuary/21657322745" TargetMode="External"/><Relationship Id="rId7" Type="http://schemas.openxmlformats.org/officeDocument/2006/relationships/diagramColors" Target="../diagrams/colors1.xml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hyperlink" Target="http://eopugetsound.org/magazine/eelgrass" TargetMode="External"/><Relationship Id="rId7" Type="http://schemas.openxmlformats.org/officeDocument/2006/relationships/diagramColors" Target="../diagrams/colors2.xml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livingrootless.blogspot.com/2016/11/the-disappearing-of-louisiana-part-4.html?spref=pi" TargetMode="External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0.xml"/><Relationship Id="rId4" Type="http://schemas.openxmlformats.org/officeDocument/2006/relationships/hyperlink" Target="https://creativecommons.org/licenses/by-nc-nd/3.0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oundsf.org/index.php?title=Sedges_Have_Edges" TargetMode="External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wsrcac.org/observer/european-green-crab-spreading-in-southeast-alaska/" TargetMode="External"/><Relationship Id="rId3" Type="http://schemas.openxmlformats.org/officeDocument/2006/relationships/diagramLayout" Target="../diagrams/layout4.xml"/><Relationship Id="rId7" Type="http://schemas.openxmlformats.org/officeDocument/2006/relationships/image" Target="../media/image43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44.jp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hyperlink" Target="https://pxhere.com/ja/photo/1613556" TargetMode="External"/><Relationship Id="rId7" Type="http://schemas.openxmlformats.org/officeDocument/2006/relationships/diagramColors" Target="../diagrams/colors5.xml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very-shellfish.com/blogs/news/why-fresh-shellfish-matters-the-secret-ingredient-to-flavour-health-and-sustainability" TargetMode="External"/><Relationship Id="rId3" Type="http://schemas.openxmlformats.org/officeDocument/2006/relationships/diagramLayout" Target="../diagrams/layout6.xml"/><Relationship Id="rId7" Type="http://schemas.openxmlformats.org/officeDocument/2006/relationships/image" Target="../media/image46.jp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carolinegillwildlife.blogspot.com/2012/03/islands-and-islets-2-mersea-island-and.html" TargetMode="External"/><Relationship Id="rId7" Type="http://schemas.openxmlformats.org/officeDocument/2006/relationships/hyperlink" Target="https://www.flickr.com/photos/lenblumin/2143821235/" TargetMode="External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9.jpg"/><Relationship Id="rId5" Type="http://schemas.openxmlformats.org/officeDocument/2006/relationships/hyperlink" Target="https://www.flickr.com/photos/79452129@N02/16346303680" TargetMode="External"/><Relationship Id="rId4" Type="http://schemas.openxmlformats.org/officeDocument/2006/relationships/image" Target="../media/image48.jp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hyperlink" Target="https://www.rawpixel.com/image/448324/free-photo-image-seafood-food-fish" TargetMode="External"/><Relationship Id="rId7" Type="http://schemas.openxmlformats.org/officeDocument/2006/relationships/diagramColors" Target="../diagrams/colors7.xml"/><Relationship Id="rId2" Type="http://schemas.openxmlformats.org/officeDocument/2006/relationships/image" Target="../media/image50.1"/><Relationship Id="rId1" Type="http://schemas.openxmlformats.org/officeDocument/2006/relationships/slideLayout" Target="../slideLayouts/slideLayout9.xml"/><Relationship Id="rId6" Type="http://schemas.openxmlformats.org/officeDocument/2006/relationships/diagramQuickStyle" Target="../diagrams/quickStyle7.xml"/><Relationship Id="rId11" Type="http://schemas.openxmlformats.org/officeDocument/2006/relationships/hyperlink" Target="https://creativecommons.org/licenses/by-sa/3.0/" TargetMode="External"/><Relationship Id="rId5" Type="http://schemas.openxmlformats.org/officeDocument/2006/relationships/diagramLayout" Target="../diagrams/layout7.xml"/><Relationship Id="rId10" Type="http://schemas.openxmlformats.org/officeDocument/2006/relationships/hyperlink" Target="https://www.geograph.org.uk/photo/1087795" TargetMode="External"/><Relationship Id="rId4" Type="http://schemas.openxmlformats.org/officeDocument/2006/relationships/diagramData" Target="../diagrams/data7.xml"/><Relationship Id="rId9" Type="http://schemas.openxmlformats.org/officeDocument/2006/relationships/image" Target="../media/image55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publications.gc.ca/collections/collection_2022/mpo-dfo/fs70-6/Fs70-6-2022-042-eng.pdf" TargetMode="External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ww.reabic.net/journals/mbi/2017/2/MBI_2017_Duncombe_Therriault.pdf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mailto:samtomah@wabanaki.com" TargetMode="External"/><Relationship Id="rId2" Type="http://schemas.openxmlformats.org/officeDocument/2006/relationships/hyperlink" Target="mailto:devonnewell@wabanaki.com" TargetMode="Externa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79680-7C22-BFF1-165D-52AB411C0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Preserving The coastal waters of the Wabanaki people: A workplan for coastal resilience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D2E2DBE-60E7-746C-6ABB-B53F2F2DAC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Presented By: Devon Newell (Project Manager) and Sam Gilbert (Assistant Manager)</a:t>
            </a:r>
          </a:p>
        </p:txBody>
      </p:sp>
      <p:pic>
        <p:nvPicPr>
          <p:cNvPr id="10" name="Picture Placeholder 9" descr="A map of the ocean&#10;&#10;AI-generated content may be incorrect.">
            <a:extLst>
              <a:ext uri="{FF2B5EF4-FFF2-40B4-BE49-F238E27FC236}">
                <a16:creationId xmlns:a16="http://schemas.microsoft.com/office/drawing/2014/main" id="{5F46DAD2-3FAF-AC6F-2953-2B18A01B5F3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21277" r="2127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2627655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itle 1">
            <a:extLst>
              <a:ext uri="{FF2B5EF4-FFF2-40B4-BE49-F238E27FC236}">
                <a16:creationId xmlns:a16="http://schemas.microsoft.com/office/drawing/2014/main" id="{34365C54-ACBD-C988-D259-F420E7805D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365760"/>
            <a:ext cx="10149840" cy="1545336"/>
          </a:xfrm>
        </p:spPr>
        <p:txBody>
          <a:bodyPr anchor="ctr">
            <a:normAutofit/>
          </a:bodyPr>
          <a:lstStyle/>
          <a:p>
            <a:r>
              <a:rPr lang="en-US" dirty="0"/>
              <a:t>Why Our Shores Are Under Pressure</a:t>
            </a:r>
          </a:p>
        </p:txBody>
      </p:sp>
      <p:sp>
        <p:nvSpPr>
          <p:cNvPr id="46" name="Content Placeholder 3">
            <a:extLst>
              <a:ext uri="{FF2B5EF4-FFF2-40B4-BE49-F238E27FC236}">
                <a16:creationId xmlns:a16="http://schemas.microsoft.com/office/drawing/2014/main" id="{815D4B62-CAF1-AD47-3FD3-67DC139A5D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240" y="2112264"/>
            <a:ext cx="4370832" cy="3776472"/>
          </a:xfrm>
        </p:spPr>
        <p:txBody>
          <a:bodyPr anchor="t">
            <a:normAutofit/>
          </a:bodyPr>
          <a:lstStyle/>
          <a:p>
            <a:r>
              <a:rPr lang="en-US" sz="1200" dirty="0"/>
              <a:t>Erosion and Storm Surges – Increased storm frequency and intensity accelerate shoreline erosion, threatening habitats and infrastructure.</a:t>
            </a:r>
          </a:p>
          <a:p>
            <a:r>
              <a:rPr lang="en-US" sz="1200" dirty="0"/>
              <a:t>Invasive Species – European green crabs disrupt native ecosystems by preying on shellfish and uprooting eelgrass beds.</a:t>
            </a:r>
          </a:p>
          <a:p>
            <a:r>
              <a:rPr lang="en-US" sz="1200" dirty="0"/>
              <a:t>Loss of Eelgrass Beds – These critical nurseries for marine life are disappearing, reducing habitat for fish and invertebrates.</a:t>
            </a:r>
          </a:p>
          <a:p>
            <a:r>
              <a:rPr lang="en-US" sz="1200" dirty="0"/>
              <a:t>Ocean Acidification – Weakens shellfish shells and alters marine food webs, impacting fisheries and biodiversity.</a:t>
            </a:r>
          </a:p>
          <a:p>
            <a:r>
              <a:rPr lang="en-US" sz="1200" dirty="0"/>
              <a:t>Cumulative Threats – Combined pressures from climate change, habitat loss, and species imbalance undermine coastal resilience.</a:t>
            </a:r>
          </a:p>
        </p:txBody>
      </p:sp>
      <p:pic>
        <p:nvPicPr>
          <p:cNvPr id="38" name="Content Placeholder 37">
            <a:extLst>
              <a:ext uri="{FF2B5EF4-FFF2-40B4-BE49-F238E27FC236}">
                <a16:creationId xmlns:a16="http://schemas.microsoft.com/office/drawing/2014/main" id="{03000417-7C05-2F28-61D3-5C753F8C7F98}"/>
              </a:ext>
            </a:extLst>
          </p:cNvPr>
          <p:cNvPicPr>
            <a:picLocks noGrp="1" noChangeAspect="1"/>
          </p:cNvPicPr>
          <p:nvPr>
            <p:ph idx="13"/>
          </p:nvPr>
        </p:nvPicPr>
        <p:blipFill>
          <a:blip r:embed="rId2"/>
          <a:srcRect r="13194" b="-2"/>
          <a:stretch>
            <a:fillRect/>
          </a:stretch>
        </p:blipFill>
        <p:spPr>
          <a:xfrm>
            <a:off x="6099048" y="2112264"/>
            <a:ext cx="4370832" cy="3776472"/>
          </a:xfrm>
          <a:prstGeom prst="rect">
            <a:avLst/>
          </a:prstGeom>
          <a:noFill/>
        </p:spPr>
      </p:pic>
      <p:sp>
        <p:nvSpPr>
          <p:cNvPr id="48" name="Slide Number Placeholder 4">
            <a:extLst>
              <a:ext uri="{FF2B5EF4-FFF2-40B4-BE49-F238E27FC236}">
                <a16:creationId xmlns:a16="http://schemas.microsoft.com/office/drawing/2014/main" id="{855C390A-905D-F52F-F794-D1E96BFAF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BD12358-51D2-46B3-9BDE-DF29528B9454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269330A5-9701-4D21-4CCC-742D1F9B4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BD12358-51D2-46B3-9BDE-DF29528B9454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2095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B81E6-1867-27A1-6531-F327A72D5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9048" y="658368"/>
            <a:ext cx="5486400" cy="1005840"/>
          </a:xfrm>
        </p:spPr>
        <p:txBody>
          <a:bodyPr/>
          <a:lstStyle/>
          <a:p>
            <a:r>
              <a:rPr lang="en-US" dirty="0"/>
              <a:t>Our vision</a:t>
            </a:r>
          </a:p>
        </p:txBody>
      </p:sp>
      <p:pic>
        <p:nvPicPr>
          <p:cNvPr id="17" name="Picture Placeholder 16" descr="A lighthouse on a rocky hill with a sunset in the background&#10;&#10;AI-generated content may be incorrect.">
            <a:extLst>
              <a:ext uri="{FF2B5EF4-FFF2-40B4-BE49-F238E27FC236}">
                <a16:creationId xmlns:a16="http://schemas.microsoft.com/office/drawing/2014/main" id="{37D103ED-ACB9-4353-B4B8-392AFE4F45C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25592" r="25592"/>
          <a:stretch>
            <a:fillRect/>
          </a:stretch>
        </p:blipFill>
        <p:spPr/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27B755-8483-1C3D-23B2-7AFF295A449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74664" y="1930399"/>
            <a:ext cx="5486400" cy="4269233"/>
          </a:xfrm>
        </p:spPr>
        <p:txBody>
          <a:bodyPr>
            <a:normAutofit lnSpcReduction="10000"/>
          </a:bodyPr>
          <a:lstStyle/>
          <a:p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Healthy, resilient coastlines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Restored eelgrass beds for nurturing marine life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Hazard preparedness for tribal communities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Mitigating green crab impacts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Ocean health safeguard</a:t>
            </a:r>
          </a:p>
          <a:p>
            <a:r>
              <a:rPr lang="en-US" dirty="0"/>
              <a:t>“We envision thriving eelgrass nurseries, resilient shellfish, and coastlines that protect both people and ecosystems.”</a:t>
            </a:r>
          </a:p>
        </p:txBody>
      </p:sp>
    </p:spTree>
    <p:extLst>
      <p:ext uri="{BB962C8B-B14F-4D97-AF65-F5344CB8AC3E}">
        <p14:creationId xmlns:p14="http://schemas.microsoft.com/office/powerpoint/2010/main" val="23489067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D5C0C-AC08-411A-5743-AAEE17931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365760"/>
            <a:ext cx="10149840" cy="1545336"/>
          </a:xfrm>
        </p:spPr>
        <p:txBody>
          <a:bodyPr anchor="ctr">
            <a:normAutofit/>
          </a:bodyPr>
          <a:lstStyle/>
          <a:p>
            <a:r>
              <a:rPr lang="en-US" dirty="0">
                <a:hlinkClick r:id="rId2"/>
              </a:rPr>
              <a:t>Why This Work Matters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7360DF-3FD1-505F-FB7F-3AD167868E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240" y="2093976"/>
            <a:ext cx="4370832" cy="3776472"/>
          </a:xfrm>
        </p:spPr>
        <p:txBody>
          <a:bodyPr anchor="t">
            <a:normAutofit/>
          </a:bodyPr>
          <a:lstStyle/>
          <a:p>
            <a:endParaRPr lang="en-US" sz="11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200" dirty="0"/>
              <a:t>Protects Cultural and Ecological heritage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200" dirty="0"/>
              <a:t>Strengthens food security and fisheries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200" dirty="0"/>
              <a:t>Builds climate resilience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200" dirty="0"/>
              <a:t>Empowers Tribal Stewardship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200" dirty="0"/>
              <a:t>Blue Carbon Sequestration – Eelgrass beds capture CO₂.</a:t>
            </a:r>
          </a:p>
          <a:p>
            <a:r>
              <a:rPr lang="en-US" sz="1200" dirty="0"/>
              <a:t>“Restoring eelgrass beds means restoring nurseries of our shorelines. They also act as powerful carbon sinks, storing ‘blue carbon’ and helping fight climate change.”</a:t>
            </a:r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9ED0240A-1F19-2C81-54BD-F94053E5BFFC}"/>
              </a:ext>
            </a:extLst>
          </p:cNvPr>
          <p:cNvPicPr>
            <a:picLocks noGrp="1" noChangeAspect="1"/>
          </p:cNvPicPr>
          <p:nvPr>
            <p:ph idx="13"/>
          </p:nvPr>
        </p:nvPicPr>
        <p:blipFill>
          <a:blip r:embed="rId3"/>
          <a:srcRect l="6846" r="6348" b="-2"/>
          <a:stretch>
            <a:fillRect/>
          </a:stretch>
        </p:blipFill>
        <p:spPr>
          <a:xfrm>
            <a:off x="6099048" y="2112264"/>
            <a:ext cx="4370832" cy="3776472"/>
          </a:xfrm>
          <a:prstGeom prst="rect">
            <a:avLst/>
          </a:prstGeom>
          <a:noFill/>
        </p:spPr>
      </p:pic>
      <p:sp>
        <p:nvSpPr>
          <p:cNvPr id="18" name="Slide Number Placeholder 4">
            <a:extLst>
              <a:ext uri="{FF2B5EF4-FFF2-40B4-BE49-F238E27FC236}">
                <a16:creationId xmlns:a16="http://schemas.microsoft.com/office/drawing/2014/main" id="{9E2BA292-0942-0A08-1F80-ED3E1E98F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CBD12358-51D2-46B3-9BDE-DF29528B9454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6521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D99B05-C604-092A-7393-1520DFBF0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The Workplan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229CA5-F65D-C44D-D811-E9647AD655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66744" y="2127566"/>
            <a:ext cx="4370832" cy="3776472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Research and Understanding of Coastal and Ocean Resources</a:t>
            </a:r>
          </a:p>
          <a:p>
            <a:r>
              <a:rPr lang="en-US" dirty="0"/>
              <a:t>Resilience Projects: eelgrass restoration and shoreline protection</a:t>
            </a:r>
          </a:p>
          <a:p>
            <a:r>
              <a:rPr lang="en-US" dirty="0"/>
              <a:t>Living Shorelines: Use soft engineering for erosion control and habitat sanctuaries.</a:t>
            </a:r>
          </a:p>
          <a:p>
            <a:r>
              <a:rPr lang="en-US" dirty="0"/>
              <a:t>Community-Led Green Crab Control</a:t>
            </a:r>
          </a:p>
          <a:p>
            <a:r>
              <a:rPr lang="en-US" dirty="0"/>
              <a:t>Partnerships: Collaborate with NOAA, NROC, and the Passamaquoddy Tribe</a:t>
            </a:r>
          </a:p>
        </p:txBody>
      </p:sp>
      <p:pic>
        <p:nvPicPr>
          <p:cNvPr id="9" name="Content Placeholder 8" descr="A logo of a person holding a fishing rod&#10;&#10;AI-generated content may be incorrect.">
            <a:extLst>
              <a:ext uri="{FF2B5EF4-FFF2-40B4-BE49-F238E27FC236}">
                <a16:creationId xmlns:a16="http://schemas.microsoft.com/office/drawing/2014/main" id="{9A9409AD-0B2A-7BF9-525C-3CC9E117F719}"/>
              </a:ext>
            </a:extLst>
          </p:cNvPr>
          <p:cNvPicPr>
            <a:picLocks noGrp="1" noChangeAspect="1"/>
          </p:cNvPicPr>
          <p:nvPr>
            <p:ph idx="13"/>
          </p:nvPr>
        </p:nvPicPr>
        <p:blipFill>
          <a:blip r:embed="rId2"/>
          <a:stretch>
            <a:fillRect/>
          </a:stretch>
        </p:blipFill>
        <p:spPr>
          <a:xfrm>
            <a:off x="1125733" y="4015802"/>
            <a:ext cx="1959307" cy="1914266"/>
          </a:xfr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BF3930-7226-63E0-7754-B4FBBDA56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13" name="Picture 12" descr="A pink circle with black text and white text&#10;&#10;AI-generated content may be incorrect.">
            <a:extLst>
              <a:ext uri="{FF2B5EF4-FFF2-40B4-BE49-F238E27FC236}">
                <a16:creationId xmlns:a16="http://schemas.microsoft.com/office/drawing/2014/main" id="{72FC471D-2962-CF4A-B63A-42EBBA7AB5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628" y="2101536"/>
            <a:ext cx="1959307" cy="1914266"/>
          </a:xfrm>
          <a:prstGeom prst="rect">
            <a:avLst/>
          </a:prstGeom>
        </p:spPr>
      </p:pic>
      <p:pic>
        <p:nvPicPr>
          <p:cNvPr id="15" name="Picture 14" descr="A blue circle with white text&#10;&#10;AI-generated content may be incorrect.">
            <a:extLst>
              <a:ext uri="{FF2B5EF4-FFF2-40B4-BE49-F238E27FC236}">
                <a16:creationId xmlns:a16="http://schemas.microsoft.com/office/drawing/2014/main" id="{2712B852-DA20-F9E0-64E8-7229990A78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5681" y="2219457"/>
            <a:ext cx="2871399" cy="1914266"/>
          </a:xfrm>
          <a:prstGeom prst="rect">
            <a:avLst/>
          </a:prstGeom>
        </p:spPr>
      </p:pic>
      <p:pic>
        <p:nvPicPr>
          <p:cNvPr id="17" name="Picture 16" descr="A close-up of a logo&#10;&#10;AI-generated content may be incorrect.">
            <a:extLst>
              <a:ext uri="{FF2B5EF4-FFF2-40B4-BE49-F238E27FC236}">
                <a16:creationId xmlns:a16="http://schemas.microsoft.com/office/drawing/2014/main" id="{3ABBF5B3-E962-A029-D821-726743537B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5681" y="4442084"/>
            <a:ext cx="3010586" cy="1461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7241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2DA3FCFB-E1A7-F528-1EC4-9462DC0E66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365760"/>
            <a:ext cx="10890504" cy="1545336"/>
          </a:xfrm>
        </p:spPr>
        <p:txBody>
          <a:bodyPr anchor="ctr">
            <a:normAutofit/>
          </a:bodyPr>
          <a:lstStyle/>
          <a:p>
            <a:r>
              <a:rPr lang="en-US" dirty="0"/>
              <a:t>Year 1- Building foundations</a:t>
            </a:r>
          </a:p>
        </p:txBody>
      </p:sp>
      <p:pic>
        <p:nvPicPr>
          <p:cNvPr id="42" name="Content Placeholder 41" descr="A couple of people standing in water&#10;&#10;AI-generated content may be incorrect.">
            <a:extLst>
              <a:ext uri="{FF2B5EF4-FFF2-40B4-BE49-F238E27FC236}">
                <a16:creationId xmlns:a16="http://schemas.microsoft.com/office/drawing/2014/main" id="{A10DDD7C-BC1A-84C3-3518-52185F4F07D7}"/>
              </a:ext>
            </a:extLst>
          </p:cNvPr>
          <p:cNvPicPr>
            <a:picLocks noGrp="1" noChangeAspect="1"/>
          </p:cNvPicPr>
          <p:nvPr>
            <p:ph idx="13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101992" y="2107374"/>
            <a:ext cx="3749675" cy="3749675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BFCE61F-A4B1-C1BD-8937-C2A157D02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BD12358-51D2-46B3-9BDE-DF29528B9454}" type="slidenum">
              <a:rPr lang="en-US" smtClean="0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  <p:graphicFrame>
        <p:nvGraphicFramePr>
          <p:cNvPr id="11" name="Content Placeholder 1">
            <a:extLst>
              <a:ext uri="{FF2B5EF4-FFF2-40B4-BE49-F238E27FC236}">
                <a16:creationId xmlns:a16="http://schemas.microsoft.com/office/drawing/2014/main" id="{E7B447EB-5D91-AD5F-6998-EA678841EF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45554721"/>
              </p:ext>
            </p:extLst>
          </p:nvPr>
        </p:nvGraphicFramePr>
        <p:xfrm>
          <a:off x="777239" y="2093976"/>
          <a:ext cx="5594064" cy="37764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3468483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695EA6A-884A-8F8F-2EEF-2AD0219A82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365760"/>
            <a:ext cx="10890504" cy="1545336"/>
          </a:xfrm>
        </p:spPr>
        <p:txBody>
          <a:bodyPr anchor="ctr">
            <a:normAutofit/>
          </a:bodyPr>
          <a:lstStyle/>
          <a:p>
            <a:r>
              <a:rPr lang="en-US" dirty="0"/>
              <a:t>Year 2 – Scaling &amp; Sustaining</a:t>
            </a:r>
          </a:p>
        </p:txBody>
      </p:sp>
      <p:pic>
        <p:nvPicPr>
          <p:cNvPr id="5" name="Content Placeholder 4" descr="A scuba diver in the water&#10;&#10;AI-generated content may be incorrect.">
            <a:extLst>
              <a:ext uri="{FF2B5EF4-FFF2-40B4-BE49-F238E27FC236}">
                <a16:creationId xmlns:a16="http://schemas.microsoft.com/office/drawing/2014/main" id="{CABD8209-C902-C751-64EF-8198B211A1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77875" y="2699941"/>
            <a:ext cx="3419475" cy="2564606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24C7587-DB63-4AB0-CEFD-FA701A9E8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BD12358-51D2-46B3-9BDE-DF29528B9454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  <p:graphicFrame>
        <p:nvGraphicFramePr>
          <p:cNvPr id="11" name="Content Placeholder 1">
            <a:extLst>
              <a:ext uri="{FF2B5EF4-FFF2-40B4-BE49-F238E27FC236}">
                <a16:creationId xmlns:a16="http://schemas.microsoft.com/office/drawing/2014/main" id="{7B29A934-0343-E144-8C8D-6A91636BB940}"/>
              </a:ext>
            </a:extLst>
          </p:cNvPr>
          <p:cNvGraphicFramePr>
            <a:graphicFrameLocks noGrp="1"/>
          </p:cNvGraphicFramePr>
          <p:nvPr>
            <p:ph idx="13"/>
            <p:extLst>
              <p:ext uri="{D42A27DB-BD31-4B8C-83A1-F6EECF244321}">
                <p14:modId xmlns:p14="http://schemas.microsoft.com/office/powerpoint/2010/main" val="18315491"/>
              </p:ext>
            </p:extLst>
          </p:nvPr>
        </p:nvGraphicFramePr>
        <p:xfrm>
          <a:off x="4864608" y="2093976"/>
          <a:ext cx="6382512" cy="3749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675328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0A847-9E9F-B611-3F28-1B003B7547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365760"/>
            <a:ext cx="10890504" cy="1545336"/>
          </a:xfrm>
        </p:spPr>
        <p:txBody>
          <a:bodyPr anchor="ctr">
            <a:normAutofit/>
          </a:bodyPr>
          <a:lstStyle/>
          <a:p>
            <a:r>
              <a:rPr lang="en-US" dirty="0"/>
              <a:t>What is a Living Shoreline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E0EF40-DC49-149E-CBCC-408705C45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BD12358-51D2-46B3-9BDE-DF29528B9454}" type="slidenum">
              <a:rPr lang="en-US" smtClean="0"/>
              <a:pPr>
                <a:spcAft>
                  <a:spcPts val="600"/>
                </a:spcAft>
              </a:pPr>
              <a:t>8</a:t>
            </a:fld>
            <a:endParaRPr lang="en-US"/>
          </a:p>
        </p:txBody>
      </p:sp>
      <p:graphicFrame>
        <p:nvGraphicFramePr>
          <p:cNvPr id="9" name="Content Placeholder 2">
            <a:extLst>
              <a:ext uri="{FF2B5EF4-FFF2-40B4-BE49-F238E27FC236}">
                <a16:creationId xmlns:a16="http://schemas.microsoft.com/office/drawing/2014/main" id="{96A75581-9F78-0AB5-C5A3-3B73C2DB3EF3}"/>
              </a:ext>
            </a:extLst>
          </p:cNvPr>
          <p:cNvGraphicFramePr>
            <a:graphicFrameLocks noGrp="1"/>
          </p:cNvGraphicFramePr>
          <p:nvPr>
            <p:ph idx="13"/>
            <p:extLst>
              <p:ext uri="{D42A27DB-BD31-4B8C-83A1-F6EECF244321}">
                <p14:modId xmlns:p14="http://schemas.microsoft.com/office/powerpoint/2010/main" val="2660905499"/>
              </p:ext>
            </p:extLst>
          </p:nvPr>
        </p:nvGraphicFramePr>
        <p:xfrm>
          <a:off x="804672" y="2093976"/>
          <a:ext cx="10469880" cy="4014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50520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diagram of a river&#10;&#10;AI-generated content may be incorrect.">
            <a:extLst>
              <a:ext uri="{FF2B5EF4-FFF2-40B4-BE49-F238E27FC236}">
                <a16:creationId xmlns:a16="http://schemas.microsoft.com/office/drawing/2014/main" id="{BF5701B0-EDAE-B6E6-6C04-AF32C75DC5C7}"/>
              </a:ext>
            </a:extLst>
          </p:cNvPr>
          <p:cNvPicPr>
            <a:picLocks noGrp="1" noChangeAspect="1"/>
          </p:cNvPicPr>
          <p:nvPr>
            <p:ph idx="13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77240" y="749809"/>
            <a:ext cx="10890504" cy="5358384"/>
          </a:xfrm>
          <a:noFill/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CFAF44-5078-951B-B415-083CA4DA5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BD12358-51D2-46B3-9BDE-DF29528B9454}" type="slidenum">
              <a:rPr lang="en-US" smtClean="0"/>
              <a:pPr>
                <a:spcAft>
                  <a:spcPts val="600"/>
                </a:spcAft>
              </a:pPr>
              <a:t>9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DDD338E-1867-5C6B-34FD-7547E4946EE5}"/>
              </a:ext>
            </a:extLst>
          </p:cNvPr>
          <p:cNvSpPr txBox="1"/>
          <p:nvPr/>
        </p:nvSpPr>
        <p:spPr>
          <a:xfrm>
            <a:off x="6776765" y="5908137"/>
            <a:ext cx="2566728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3" tooltip="http://livingrootless.blogspot.com/2016/11/the-disappearing-of-louisiana-part-4.html?spref=pi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 tooltip="https://creativecommons.org/licenses/by-nc-nd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BY-NC-ND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60199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2835B-6C6B-08A1-C845-BC6354F6DC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365760"/>
            <a:ext cx="10149840" cy="1545336"/>
          </a:xfrm>
        </p:spPr>
        <p:txBody>
          <a:bodyPr anchor="ctr">
            <a:normAutofit/>
          </a:bodyPr>
          <a:lstStyle/>
          <a:p>
            <a:r>
              <a:rPr lang="en-US" dirty="0"/>
              <a:t>What is Eelgrass?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FCE4703F-BD61-A294-168B-BCF7F9F1B7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240" y="2093976"/>
            <a:ext cx="4370832" cy="3776472"/>
          </a:xfrm>
        </p:spPr>
        <p:txBody>
          <a:bodyPr anchor="t">
            <a:normAutofit/>
          </a:bodyPr>
          <a:lstStyle/>
          <a:p>
            <a:r>
              <a:rPr lang="en-US" sz="1700" dirty="0"/>
              <a:t>Forms underwater meadows anchored by roots and rhizomes in sandy or muddy sea beds. </a:t>
            </a:r>
          </a:p>
          <a:p>
            <a:r>
              <a:rPr lang="en-US" sz="1700" dirty="0"/>
              <a:t>Provides </a:t>
            </a:r>
            <a:r>
              <a:rPr lang="en-US" sz="1700" b="1" dirty="0"/>
              <a:t>habitat and shelter</a:t>
            </a:r>
            <a:r>
              <a:rPr lang="en-US" sz="1700" dirty="0"/>
              <a:t> for fish, shellfish, and invertebrates.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700" dirty="0"/>
              <a:t>Improves </a:t>
            </a:r>
            <a:r>
              <a:rPr lang="en-US" sz="1700" b="1" dirty="0"/>
              <a:t>water quality</a:t>
            </a:r>
            <a:r>
              <a:rPr lang="en-US" sz="1700" dirty="0"/>
              <a:t>, stabilizes sediments, and stores </a:t>
            </a:r>
            <a:r>
              <a:rPr lang="en-US" sz="1700" b="1" dirty="0"/>
              <a:t>blue carbon</a:t>
            </a:r>
            <a:r>
              <a:rPr lang="en-US" sz="1700" dirty="0"/>
              <a:t> (helps fight climate change).</a:t>
            </a:r>
          </a:p>
          <a:p>
            <a:pPr>
              <a:buNone/>
            </a:pPr>
            <a:r>
              <a:rPr lang="en-US" sz="1700" i="1" dirty="0"/>
              <a:t>(Source: NOAA Fisheries, Audubon, WBUR)</a:t>
            </a:r>
            <a:endParaRPr lang="en-US" sz="1700" dirty="0"/>
          </a:p>
          <a:p>
            <a:endParaRPr lang="en-US" sz="1700" dirty="0"/>
          </a:p>
        </p:txBody>
      </p:sp>
      <p:pic>
        <p:nvPicPr>
          <p:cNvPr id="14" name="Content Placeholder 13" descr="Long shot of a green plant&#10;&#10;AI-generated content may be incorrect.">
            <a:extLst>
              <a:ext uri="{FF2B5EF4-FFF2-40B4-BE49-F238E27FC236}">
                <a16:creationId xmlns:a16="http://schemas.microsoft.com/office/drawing/2014/main" id="{056A7443-E26B-54F4-4CC7-FFD55F7A7341}"/>
              </a:ext>
            </a:extLst>
          </p:cNvPr>
          <p:cNvPicPr>
            <a:picLocks noGrp="1" noChangeAspect="1"/>
          </p:cNvPicPr>
          <p:nvPr>
            <p:ph idx="13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r="13194" b="-2"/>
          <a:stretch>
            <a:fillRect/>
          </a:stretch>
        </p:blipFill>
        <p:spPr>
          <a:xfrm>
            <a:off x="6099048" y="2112264"/>
            <a:ext cx="4370832" cy="3776472"/>
          </a:xfrm>
          <a:noFill/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C88C57-E34A-6D47-5386-49CEAA884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BD12358-51D2-46B3-9BDE-DF29528B9454}" type="slidenum">
              <a:rPr lang="en-US" smtClean="0"/>
              <a:pPr>
                <a:spcAft>
                  <a:spcPts val="600"/>
                </a:spcAft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2228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240" y="365760"/>
            <a:ext cx="10890504" cy="154533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 baseline="0">
                <a:latin typeface="+mj-lt"/>
                <a:ea typeface="+mj-ea"/>
                <a:cs typeface="+mj-cs"/>
              </a:rPr>
              <a:t>Invasive Species &amp; Native Species at Risk</a:t>
            </a:r>
          </a:p>
        </p:txBody>
      </p:sp>
      <p:sp>
        <p:nvSpPr>
          <p:cNvPr id="4" name="Rectangle 3"/>
          <p:cNvSpPr/>
          <p:nvPr/>
        </p:nvSpPr>
        <p:spPr>
          <a:xfrm>
            <a:off x="777240" y="2093976"/>
            <a:ext cx="3419856" cy="4262374"/>
          </a:xfrm>
          <a:prstGeom prst="rect">
            <a:avLst/>
          </a:prstGeom>
          <a:solidFill>
            <a:schemeClr val="tx1">
              <a:alpha val="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45720" bIns="45720" rtlCol="0" anchor="t" anchorCtr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spcAft>
                <a:spcPts val="1800"/>
              </a:spcAft>
              <a:defRPr sz="1400"/>
            </a:pPr>
            <a:endParaRPr lang="en-US" sz="14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B720B990-F242-098D-6451-E87A4BBE5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CBD12358-51D2-46B3-9BDE-DF29528B9454}" type="slidenum">
              <a:rPr lang="en-US" smtClean="0"/>
              <a:pPr>
                <a:spcAft>
                  <a:spcPts val="600"/>
                </a:spcAft>
              </a:pPr>
              <a:t>11</a:t>
            </a:fld>
            <a:endParaRPr lang="en-US"/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5971CC92-1F06-E831-4A42-DCC32B3289D2}"/>
              </a:ext>
            </a:extLst>
          </p:cNvPr>
          <p:cNvGraphicFramePr>
            <a:graphicFrameLocks noGrp="1"/>
          </p:cNvGraphicFramePr>
          <p:nvPr>
            <p:ph idx="13"/>
            <p:extLst>
              <p:ext uri="{D42A27DB-BD31-4B8C-83A1-F6EECF244321}">
                <p14:modId xmlns:p14="http://schemas.microsoft.com/office/powerpoint/2010/main" val="2604927504"/>
              </p:ext>
            </p:extLst>
          </p:nvPr>
        </p:nvGraphicFramePr>
        <p:xfrm>
          <a:off x="4864608" y="2093976"/>
          <a:ext cx="6382512" cy="3749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Picture 8" descr="A crab with text and symbols&#10;&#10;AI-generated content may be incorrect.">
            <a:extLst>
              <a:ext uri="{FF2B5EF4-FFF2-40B4-BE49-F238E27FC236}">
                <a16:creationId xmlns:a16="http://schemas.microsoft.com/office/drawing/2014/main" id="{DF35F5E0-6AA0-F713-FC59-1162872A474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1213497" y="2495306"/>
            <a:ext cx="2547341" cy="1867387"/>
          </a:xfrm>
          <a:prstGeom prst="rect">
            <a:avLst/>
          </a:prstGeom>
        </p:spPr>
      </p:pic>
      <p:pic>
        <p:nvPicPr>
          <p:cNvPr id="15" name="Picture 14" descr="A close-up of a plant&#10;&#10;AI-generated content may be incorrect.">
            <a:extLst>
              <a:ext uri="{FF2B5EF4-FFF2-40B4-BE49-F238E27FC236}">
                <a16:creationId xmlns:a16="http://schemas.microsoft.com/office/drawing/2014/main" id="{DEBE2EAF-C121-7D9F-B64C-780613C2F64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13497" y="4362693"/>
            <a:ext cx="2547341" cy="17335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652FFA-3547-94E1-0406-98CC3C465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Fin Fish affected by Eelgrass bed loss</a:t>
            </a:r>
          </a:p>
        </p:txBody>
      </p:sp>
      <p:pic>
        <p:nvPicPr>
          <p:cNvPr id="6" name="Content Placeholder 5" descr="A pile of silver fish&#10;&#10;AI-generated content may be incorrect.">
            <a:extLst>
              <a:ext uri="{FF2B5EF4-FFF2-40B4-BE49-F238E27FC236}">
                <a16:creationId xmlns:a16="http://schemas.microsoft.com/office/drawing/2014/main" id="{CDD5BCEC-F3A6-3648-1149-7678716D18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77875" y="2222090"/>
            <a:ext cx="3419475" cy="3460955"/>
          </a:xfrm>
        </p:spPr>
      </p:pic>
      <p:sp>
        <p:nvSpPr>
          <p:cNvPr id="16" name="Slide Number Placeholder 3">
            <a:extLst>
              <a:ext uri="{FF2B5EF4-FFF2-40B4-BE49-F238E27FC236}">
                <a16:creationId xmlns:a16="http://schemas.microsoft.com/office/drawing/2014/main" id="{F9E576D3-3410-D510-E037-01F7A5CAC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BD12358-51D2-46B3-9BDE-DF29528B9454}" type="slidenum">
              <a:rPr lang="en-US" smtClean="0"/>
              <a:pPr>
                <a:spcAft>
                  <a:spcPts val="600"/>
                </a:spcAft>
              </a:pPr>
              <a:t>12</a:t>
            </a:fld>
            <a:endParaRPr lang="en-US"/>
          </a:p>
        </p:txBody>
      </p:sp>
      <p:graphicFrame>
        <p:nvGraphicFramePr>
          <p:cNvPr id="17" name="Text Placeholder 2">
            <a:extLst>
              <a:ext uri="{FF2B5EF4-FFF2-40B4-BE49-F238E27FC236}">
                <a16:creationId xmlns:a16="http://schemas.microsoft.com/office/drawing/2014/main" id="{3A50E23D-2106-BD31-4AA9-8EDFF6241BF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53862357"/>
              </p:ext>
            </p:extLst>
          </p:nvPr>
        </p:nvGraphicFramePr>
        <p:xfrm>
          <a:off x="4864608" y="2093976"/>
          <a:ext cx="6382512" cy="3749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6459904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E94626-4396-6849-7722-F6115BF9C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365760"/>
            <a:ext cx="10890504" cy="1545336"/>
          </a:xfrm>
        </p:spPr>
        <p:txBody>
          <a:bodyPr anchor="ctr">
            <a:normAutofit/>
          </a:bodyPr>
          <a:lstStyle/>
          <a:p>
            <a:r>
              <a:rPr lang="en-US" dirty="0"/>
              <a:t>Shellfish affected by eelgrass loss</a:t>
            </a:r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A0946387-13C3-263B-A014-345AE9B07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BD12358-51D2-46B3-9BDE-DF29528B9454}" type="slidenum">
              <a:rPr lang="en-US" smtClean="0"/>
              <a:pPr>
                <a:spcAft>
                  <a:spcPts val="600"/>
                </a:spcAft>
              </a:pPr>
              <a:t>13</a:t>
            </a:fld>
            <a:endParaRPr lang="en-US"/>
          </a:p>
        </p:txBody>
      </p:sp>
      <p:graphicFrame>
        <p:nvGraphicFramePr>
          <p:cNvPr id="5" name="Text Placeholder 2">
            <a:extLst>
              <a:ext uri="{FF2B5EF4-FFF2-40B4-BE49-F238E27FC236}">
                <a16:creationId xmlns:a16="http://schemas.microsoft.com/office/drawing/2014/main" id="{99BD9DC0-3063-7E89-3C91-6BAD5513EAA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09786684"/>
              </p:ext>
            </p:extLst>
          </p:nvPr>
        </p:nvGraphicFramePr>
        <p:xfrm>
          <a:off x="804672" y="2093976"/>
          <a:ext cx="10469880" cy="4014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 descr="A shell on rocks by the water&#10;&#10;AI-generated content may be incorrect.">
            <a:extLst>
              <a:ext uri="{FF2B5EF4-FFF2-40B4-BE49-F238E27FC236}">
                <a16:creationId xmlns:a16="http://schemas.microsoft.com/office/drawing/2014/main" id="{9A888008-6924-041D-2868-B11D5B6BCA9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917448" y="2726868"/>
            <a:ext cx="3194122" cy="274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2172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699A0F-8C30-2F71-E30A-A31411A34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Birds affected by eelgrass bed loss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FCE305-014D-69D3-38F8-8C0E00299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sz="17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700" b="1" dirty="0"/>
              <a:t>Atlantic brant (</a:t>
            </a:r>
            <a:r>
              <a:rPr lang="en-US" sz="1700" b="1" i="1" dirty="0"/>
              <a:t>Branta </a:t>
            </a:r>
            <a:r>
              <a:rPr lang="en-US" sz="1700" b="1" i="1" dirty="0" err="1"/>
              <a:t>bernicla</a:t>
            </a:r>
            <a:r>
              <a:rPr lang="en-US" sz="1700" b="1" dirty="0"/>
              <a:t>) – feeds primarily on eelgrass leaves during migration and winter.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700" b="1" dirty="0"/>
              <a:t>American black duck (</a:t>
            </a:r>
            <a:r>
              <a:rPr lang="en-US" sz="1700" b="1" i="1" dirty="0"/>
              <a:t>Anas rubripes</a:t>
            </a:r>
            <a:r>
              <a:rPr lang="en-US" sz="1700" b="1" dirty="0"/>
              <a:t>) – forages in eelgrass meadows for invertebrates.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700" b="1" dirty="0"/>
              <a:t>Greater scaup (</a:t>
            </a:r>
            <a:r>
              <a:rPr lang="en-US" sz="1700" b="1" i="1" dirty="0"/>
              <a:t>Aythya </a:t>
            </a:r>
            <a:r>
              <a:rPr lang="en-US" sz="1700" b="1" i="1" dirty="0" err="1"/>
              <a:t>marila</a:t>
            </a:r>
            <a:r>
              <a:rPr lang="en-US" sz="1700" b="1" dirty="0"/>
              <a:t>) – feeds in eelgrass beds on mollusks and vegetation.</a:t>
            </a:r>
          </a:p>
          <a:p>
            <a:endParaRPr lang="en-US" sz="1700" b="1" dirty="0"/>
          </a:p>
          <a:p>
            <a:endParaRPr lang="en-US" sz="1700" dirty="0"/>
          </a:p>
        </p:txBody>
      </p:sp>
      <p:pic>
        <p:nvPicPr>
          <p:cNvPr id="22" name="Content Placeholder 21" descr="A group of geese on a field&#10;&#10;AI-generated content may be incorrect.">
            <a:extLst>
              <a:ext uri="{FF2B5EF4-FFF2-40B4-BE49-F238E27FC236}">
                <a16:creationId xmlns:a16="http://schemas.microsoft.com/office/drawing/2014/main" id="{C5EA87E2-5FEC-7ABA-6F17-AEBFD33EFC63}"/>
              </a:ext>
            </a:extLst>
          </p:cNvPr>
          <p:cNvPicPr>
            <a:picLocks noGrp="1" noChangeAspect="1"/>
          </p:cNvPicPr>
          <p:nvPr>
            <p:ph idx="13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287208" y="2149691"/>
            <a:ext cx="2495430" cy="1636418"/>
          </a:xfrm>
        </p:spPr>
      </p:pic>
      <p:sp>
        <p:nvSpPr>
          <p:cNvPr id="13" name="Slide Number Placeholder 4">
            <a:extLst>
              <a:ext uri="{FF2B5EF4-FFF2-40B4-BE49-F238E27FC236}">
                <a16:creationId xmlns:a16="http://schemas.microsoft.com/office/drawing/2014/main" id="{9C8DB940-9995-7E6D-BB6A-D2032A13A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CBD12358-51D2-46B3-9BDE-DF29528B9454}" type="slidenum">
              <a:rPr lang="en-US" smtClean="0"/>
              <a:pPr>
                <a:spcAft>
                  <a:spcPts val="600"/>
                </a:spcAft>
              </a:pPr>
              <a:t>14</a:t>
            </a:fld>
            <a:endParaRPr lang="en-US"/>
          </a:p>
        </p:txBody>
      </p:sp>
      <p:pic>
        <p:nvPicPr>
          <p:cNvPr id="25" name="Picture 24" descr="A duck swimming in water">
            <a:extLst>
              <a:ext uri="{FF2B5EF4-FFF2-40B4-BE49-F238E27FC236}">
                <a16:creationId xmlns:a16="http://schemas.microsoft.com/office/drawing/2014/main" id="{1B412B7D-8E21-B9F1-AF9D-BC39F69DC5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6096622" y="4124131"/>
            <a:ext cx="2392677" cy="1556175"/>
          </a:xfrm>
          <a:prstGeom prst="rect">
            <a:avLst/>
          </a:prstGeom>
        </p:spPr>
      </p:pic>
      <p:pic>
        <p:nvPicPr>
          <p:cNvPr id="28" name="Picture 27" descr="A duck sitting on the grass">
            <a:extLst>
              <a:ext uri="{FF2B5EF4-FFF2-40B4-BE49-F238E27FC236}">
                <a16:creationId xmlns:a16="http://schemas.microsoft.com/office/drawing/2014/main" id="{F2DCBC9D-A53D-FFD3-A7BA-CE48EB06D4F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8745188" y="4124131"/>
            <a:ext cx="2074900" cy="1556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369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E48C5-4683-80CE-8E1A-1C2632DCE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Other species affected</a:t>
            </a:r>
          </a:p>
        </p:txBody>
      </p:sp>
      <p:pic>
        <p:nvPicPr>
          <p:cNvPr id="7" name="Content Placeholder 6" descr="A basket of oysters&#10;&#10;AI-generated content may be incorrect.">
            <a:extLst>
              <a:ext uri="{FF2B5EF4-FFF2-40B4-BE49-F238E27FC236}">
                <a16:creationId xmlns:a16="http://schemas.microsoft.com/office/drawing/2014/main" id="{02FAD5EA-E8E7-8CEB-B141-60E3966946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63612" y="2276512"/>
            <a:ext cx="2879725" cy="1545336"/>
          </a:xfrm>
        </p:spPr>
      </p:pic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77F1807B-D50E-B4A4-A65A-FA2059D4467D}"/>
              </a:ext>
            </a:extLst>
          </p:cNvPr>
          <p:cNvGraphicFramePr>
            <a:graphicFrameLocks noGrp="1"/>
          </p:cNvGraphicFramePr>
          <p:nvPr>
            <p:ph idx="13"/>
            <p:extLst>
              <p:ext uri="{D42A27DB-BD31-4B8C-83A1-F6EECF244321}">
                <p14:modId xmlns:p14="http://schemas.microsoft.com/office/powerpoint/2010/main" val="3987000377"/>
              </p:ext>
            </p:extLst>
          </p:nvPr>
        </p:nvGraphicFramePr>
        <p:xfrm>
          <a:off x="4260850" y="2093913"/>
          <a:ext cx="6967538" cy="40147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BD5CEA-9387-ACD4-ECAA-4513322C3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BD12358-51D2-46B3-9BDE-DF29528B9454}" type="slidenum">
              <a:rPr lang="en-US" smtClean="0"/>
              <a:pPr>
                <a:spcAft>
                  <a:spcPts val="600"/>
                </a:spcAft>
              </a:pPr>
              <a:t>15</a:t>
            </a:fld>
            <a:endParaRPr lang="en-US"/>
          </a:p>
        </p:txBody>
      </p:sp>
      <p:pic>
        <p:nvPicPr>
          <p:cNvPr id="13" name="Picture 12" descr="A long worm in the water&#10;&#10;AI-generated content may be incorrect.">
            <a:extLst>
              <a:ext uri="{FF2B5EF4-FFF2-40B4-BE49-F238E27FC236}">
                <a16:creationId xmlns:a16="http://schemas.microsoft.com/office/drawing/2014/main" id="{658966E8-16D9-6508-C2D6-FF57669692C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>
            <a:off x="963612" y="4101306"/>
            <a:ext cx="2879725" cy="185897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3A85B94-9AB3-00F9-98D2-EB75EB5411C7}"/>
              </a:ext>
            </a:extLst>
          </p:cNvPr>
          <p:cNvSpPr txBox="1"/>
          <p:nvPr/>
        </p:nvSpPr>
        <p:spPr>
          <a:xfrm>
            <a:off x="963612" y="6645488"/>
            <a:ext cx="51923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10" tooltip="https://www.geograph.org.uk/photo/1087795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11" tooltip="https://creativecommons.org/licenses/by-sa/3.0/"/>
              </a:rPr>
              <a:t>CC BY-SA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21798938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7A81AA-1738-1961-1A17-588DAF8F1C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3667" y="822960"/>
            <a:ext cx="10244666" cy="1005840"/>
          </a:xfrm>
        </p:spPr>
        <p:txBody>
          <a:bodyPr>
            <a:normAutofit/>
          </a:bodyPr>
          <a:lstStyle/>
          <a:p>
            <a:r>
              <a:rPr lang="en-US"/>
              <a:t>Why these species are affected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C9256D-D66D-F01A-B438-1E44F9C0FDE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73667" y="2411307"/>
            <a:ext cx="10244666" cy="3437466"/>
          </a:xfrm>
        </p:spPr>
        <p:txBody>
          <a:bodyPr/>
          <a:lstStyle/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Loss of nursery habitats for juvenile fish and shellfish.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Reduced food availability for grazers and filter feeders.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Increased predation risk due to lack of shelter.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Disruption of spawning grounds for species like herring.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6364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23521-2F48-25C1-58C3-89AD9AC2F1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365760"/>
            <a:ext cx="10149840" cy="1545336"/>
          </a:xfrm>
        </p:spPr>
        <p:txBody>
          <a:bodyPr anchor="ctr">
            <a:normAutofit/>
          </a:bodyPr>
          <a:lstStyle/>
          <a:p>
            <a:pPr algn="ctr"/>
            <a:r>
              <a:rPr lang="en-US" dirty="0"/>
              <a:t>Our Strategy</a:t>
            </a:r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B4598087-05E3-D1F8-244B-50C0FAE2E1D3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777240" y="2093976"/>
            <a:ext cx="4370832" cy="3776472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1" i="0" u="none" strike="noStrike" cap="none" normalizeH="0" baseline="0" dirty="0">
                <a:ln>
                  <a:noFill/>
                </a:ln>
                <a:effectLst/>
              </a:rPr>
              <a:t>Community Action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effectLst/>
              </a:rPr>
              <a:t> – Green crab trapping programs. 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1" i="0" u="none" strike="noStrike" cap="none" normalizeH="0" baseline="0" dirty="0">
                <a:ln>
                  <a:noFill/>
                </a:ln>
                <a:effectLst/>
              </a:rPr>
              <a:t>Habitat Restoration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effectLst/>
              </a:rPr>
              <a:t> – Replant eelgrass beds. 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1" i="0" u="none" strike="noStrike" cap="none" normalizeH="0" baseline="0" dirty="0">
                <a:ln>
                  <a:noFill/>
                </a:ln>
                <a:effectLst/>
              </a:rPr>
              <a:t>Policy Advocacy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effectLst/>
              </a:rPr>
              <a:t> – Support protective regulations.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1" i="0" u="none" strike="noStrike" cap="none" normalizeH="0" baseline="0" dirty="0">
                <a:ln>
                  <a:noFill/>
                </a:ln>
                <a:effectLst/>
              </a:rPr>
              <a:t>Monitoring &amp; Detection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effectLst/>
              </a:rPr>
              <a:t> – Citizen science programs. 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1" i="0" u="none" strike="noStrike" cap="none" normalizeH="0" baseline="0" dirty="0">
                <a:ln>
                  <a:noFill/>
                </a:ln>
                <a:effectLst/>
              </a:rPr>
              <a:t>Education &amp; Outreach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effectLst/>
              </a:rPr>
              <a:t> – Raise awareness locally. 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02F6AFDC-3663-2111-4A1B-CDCD2303F808}"/>
              </a:ext>
            </a:extLst>
          </p:cNvPr>
          <p:cNvPicPr>
            <a:picLocks noGrp="1" noChangeAspect="1"/>
          </p:cNvPicPr>
          <p:nvPr>
            <p:ph idx="13"/>
          </p:nvPr>
        </p:nvPicPr>
        <p:blipFill>
          <a:blip r:embed="rId2"/>
          <a:srcRect l="12022" r="1173" b="-2"/>
          <a:stretch>
            <a:fillRect/>
          </a:stretch>
        </p:blipFill>
        <p:spPr>
          <a:xfrm>
            <a:off x="6099048" y="2112264"/>
            <a:ext cx="4370832" cy="3776472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4D445F-62BE-D9F3-EA71-B250F37DB7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BD12358-51D2-46B3-9BDE-DF29528B9454}" type="slidenum">
              <a:rPr lang="en-US" smtClean="0"/>
              <a:pPr>
                <a:spcAft>
                  <a:spcPts val="600"/>
                </a:spcAft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6527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52BFF-5F39-C6C8-D21A-6E2CB5ED8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365760"/>
            <a:ext cx="10890504" cy="1545336"/>
          </a:xfrm>
        </p:spPr>
        <p:txBody>
          <a:bodyPr anchor="ctr">
            <a:normAutofit/>
          </a:bodyPr>
          <a:lstStyle/>
          <a:p>
            <a:r>
              <a:rPr lang="en-US" dirty="0"/>
              <a:t>Early Detection &amp; Rapid Response</a:t>
            </a:r>
          </a:p>
        </p:txBody>
      </p:sp>
      <p:sp>
        <p:nvSpPr>
          <p:cNvPr id="26" name="Rectangle 2">
            <a:extLst>
              <a:ext uri="{FF2B5EF4-FFF2-40B4-BE49-F238E27FC236}">
                <a16:creationId xmlns:a16="http://schemas.microsoft.com/office/drawing/2014/main" id="{9D566E78-1802-7DF8-1A8A-F21755861AC5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777240" y="2093976"/>
            <a:ext cx="2880360" cy="3776472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1" i="0" u="none" strike="noStrike" cap="none" normalizeH="0" baseline="0">
                <a:ln>
                  <a:noFill/>
                </a:ln>
                <a:effectLst/>
              </a:rPr>
              <a:t>What We Do:</a:t>
            </a:r>
            <a:br>
              <a:rPr kumimoji="0" lang="en-US" altLang="en-US" b="0" i="0" u="none" strike="noStrike" cap="none" normalizeH="0" baseline="0">
                <a:ln>
                  <a:noFill/>
                </a:ln>
                <a:effectLst/>
              </a:rPr>
            </a:br>
            <a:r>
              <a:rPr kumimoji="0" lang="en-US" altLang="en-US" b="0" i="0" u="none" strike="noStrike" cap="none" normalizeH="0" baseline="0">
                <a:ln>
                  <a:noFill/>
                </a:ln>
                <a:effectLst/>
              </a:rPr>
              <a:t>Use DNA sampling and shoreline surveys to spot invasive species early. 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1" i="0" u="none" strike="noStrike" cap="none" normalizeH="0" baseline="0">
                <a:ln>
                  <a:noFill/>
                </a:ln>
                <a:effectLst/>
              </a:rPr>
              <a:t>Why It Matters:</a:t>
            </a:r>
            <a:br>
              <a:rPr kumimoji="0" lang="en-US" altLang="en-US" b="0" i="0" u="none" strike="noStrike" cap="none" normalizeH="0" baseline="0">
                <a:ln>
                  <a:noFill/>
                </a:ln>
                <a:effectLst/>
              </a:rPr>
            </a:br>
            <a:r>
              <a:rPr kumimoji="0" lang="en-US" altLang="en-US" b="0" i="0" u="none" strike="noStrike" cap="none" normalizeH="0" baseline="0">
                <a:ln>
                  <a:noFill/>
                </a:ln>
                <a:effectLst/>
              </a:rPr>
              <a:t>Quick action prevents damage to eelgrass beds and fisheries. 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1" i="0" u="none" strike="noStrike" cap="none" normalizeH="0" baseline="0">
                <a:ln>
                  <a:noFill/>
                </a:ln>
                <a:effectLst/>
              </a:rPr>
              <a:t>Your Role:</a:t>
            </a:r>
            <a:br>
              <a:rPr kumimoji="0" lang="en-US" altLang="en-US" b="0" i="0" u="none" strike="noStrike" cap="none" normalizeH="0" baseline="0">
                <a:ln>
                  <a:noFill/>
                </a:ln>
                <a:effectLst/>
              </a:rPr>
            </a:br>
            <a:r>
              <a:rPr kumimoji="0" lang="en-US" altLang="en-US" b="0" i="0" u="none" strike="noStrike" cap="none" normalizeH="0" baseline="0">
                <a:ln>
                  <a:noFill/>
                </a:ln>
                <a:effectLst/>
              </a:rPr>
              <a:t>Join citizen science programs—every observation counts! </a:t>
            </a:r>
          </a:p>
        </p:txBody>
      </p:sp>
      <p:pic>
        <p:nvPicPr>
          <p:cNvPr id="30" name="Content Placeholder 29">
            <a:extLst>
              <a:ext uri="{FF2B5EF4-FFF2-40B4-BE49-F238E27FC236}">
                <a16:creationId xmlns:a16="http://schemas.microsoft.com/office/drawing/2014/main" id="{6E4F3DE2-D62E-D454-DAF3-EFE8FDE999F6}"/>
              </a:ext>
            </a:extLst>
          </p:cNvPr>
          <p:cNvPicPr>
            <a:picLocks noGrp="1" noChangeAspect="1"/>
          </p:cNvPicPr>
          <p:nvPr>
            <p:ph idx="13"/>
          </p:nvPr>
        </p:nvPicPr>
        <p:blipFill>
          <a:blip r:embed="rId2"/>
          <a:stretch>
            <a:fillRect/>
          </a:stretch>
        </p:blipFill>
        <p:spPr>
          <a:xfrm>
            <a:off x="4738064" y="2093976"/>
            <a:ext cx="6013807" cy="4014216"/>
          </a:xfrm>
          <a:prstGeom prst="rect">
            <a:avLst/>
          </a:prstGeom>
          <a:noFill/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F9ED90-F1C0-4588-60E2-56BEC8A5F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BD12358-51D2-46B3-9BDE-DF29528B9454}" type="slidenum">
              <a:rPr lang="en-US" smtClean="0"/>
              <a:pPr>
                <a:spcAft>
                  <a:spcPts val="600"/>
                </a:spcAft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1086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84ADB408-6FE8-8DCB-FB34-702B4408F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365760"/>
            <a:ext cx="10890504" cy="154533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 baseline="0" dirty="0">
                <a:latin typeface="+mj-lt"/>
                <a:ea typeface="+mj-ea"/>
                <a:cs typeface="+mj-cs"/>
              </a:rPr>
              <a:t>Intensive Trapping Programs</a:t>
            </a:r>
          </a:p>
        </p:txBody>
      </p:sp>
      <p:pic>
        <p:nvPicPr>
          <p:cNvPr id="6" name="Picture Placeholder 5" descr="A sign with a crab and a bag of money&#10;&#10;AI-generated content may be incorrect.">
            <a:extLst>
              <a:ext uri="{FF2B5EF4-FFF2-40B4-BE49-F238E27FC236}">
                <a16:creationId xmlns:a16="http://schemas.microsoft.com/office/drawing/2014/main" id="{B938D65C-BCC4-15D9-E215-B5587FC399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/>
        </p:blipFill>
        <p:spPr>
          <a:xfrm>
            <a:off x="1226771" y="2093976"/>
            <a:ext cx="2520794" cy="3776472"/>
          </a:xfrm>
          <a:prstGeom prst="rect">
            <a:avLst/>
          </a:prstGeom>
          <a:noFill/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2C1D3FC-8407-F231-2D61-FA2A5A956FCA}"/>
              </a:ext>
            </a:extLst>
          </p:cNvPr>
          <p:cNvSpPr txBox="1"/>
          <p:nvPr/>
        </p:nvSpPr>
        <p:spPr>
          <a:xfrm>
            <a:off x="4864608" y="2093976"/>
            <a:ext cx="6382512" cy="3749040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 fontScale="92500" lnSpcReduction="20000"/>
          </a:bodyPr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1300" b="1" dirty="0">
                <a:solidFill>
                  <a:schemeClr val="accent4">
                    <a:lumMod val="75000"/>
                  </a:schemeClr>
                </a:solidFill>
              </a:rPr>
              <a:t>Method:</a:t>
            </a:r>
            <a:r>
              <a:rPr lang="en-US" sz="1300" dirty="0">
                <a:solidFill>
                  <a:schemeClr val="accent4">
                    <a:lumMod val="75000"/>
                  </a:schemeClr>
                </a:solidFill>
              </a:rPr>
              <a:t> Deploy traps (e.g., Fukui traps) in infested areas to physically remove crabs.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1300" b="1" dirty="0">
                <a:solidFill>
                  <a:schemeClr val="accent4">
                    <a:lumMod val="75000"/>
                  </a:schemeClr>
                </a:solidFill>
              </a:rPr>
              <a:t>Effectiveness:</a:t>
            </a:r>
            <a:r>
              <a:rPr lang="en-US" sz="1300" dirty="0">
                <a:solidFill>
                  <a:schemeClr val="accent4">
                    <a:lumMod val="75000"/>
                  </a:schemeClr>
                </a:solidFill>
              </a:rPr>
              <a:t> Studies show trapping can reduce local populations and alter demographics (smaller size, fewer females)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1300" b="1" dirty="0">
                <a:solidFill>
                  <a:schemeClr val="accent4">
                    <a:lumMod val="75000"/>
                  </a:schemeClr>
                </a:solidFill>
              </a:rPr>
              <a:t>Does not achieve long-term eradication</a:t>
            </a:r>
            <a:r>
              <a:rPr lang="en-US" sz="1300" dirty="0">
                <a:solidFill>
                  <a:schemeClr val="accent4">
                    <a:lumMod val="75000"/>
                  </a:schemeClr>
                </a:solidFill>
              </a:rPr>
              <a:t> due to high recruitment rates. It works best as a </a:t>
            </a:r>
            <a:r>
              <a:rPr lang="en-US" sz="1300" b="1" dirty="0">
                <a:solidFill>
                  <a:schemeClr val="accent4">
                    <a:lumMod val="75000"/>
                  </a:schemeClr>
                </a:solidFill>
              </a:rPr>
              <a:t>localized control measure</a:t>
            </a:r>
            <a:r>
              <a:rPr lang="en-US" sz="1300" dirty="0">
                <a:solidFill>
                  <a:schemeClr val="accent4">
                    <a:lumMod val="75000"/>
                  </a:schemeClr>
                </a:solidFill>
              </a:rPr>
              <a:t>.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1300" b="1" dirty="0">
                <a:solidFill>
                  <a:schemeClr val="accent4">
                    <a:lumMod val="75000"/>
                  </a:schemeClr>
                </a:solidFill>
              </a:rPr>
              <a:t>Best Practices:</a:t>
            </a:r>
            <a:r>
              <a:rPr lang="en-US" sz="1300" dirty="0">
                <a:solidFill>
                  <a:schemeClr val="accent4">
                    <a:lumMod val="75000"/>
                  </a:schemeClr>
                </a:solidFill>
              </a:rPr>
              <a:t> </a:t>
            </a:r>
          </a:p>
          <a:p>
            <a:pPr marL="228600" lvl="1" indent="-228600">
              <a:lnSpc>
                <a:spcPct val="90000"/>
              </a:lnSpc>
              <a:spcBef>
                <a:spcPts val="100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accent4">
                    <a:lumMod val="75000"/>
                  </a:schemeClr>
                </a:solidFill>
              </a:rPr>
              <a:t>Use multiple trap types to maximize catch.</a:t>
            </a:r>
          </a:p>
          <a:p>
            <a:pPr marL="228600" lvl="1" indent="-228600">
              <a:lnSpc>
                <a:spcPct val="90000"/>
              </a:lnSpc>
              <a:spcBef>
                <a:spcPts val="100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accent4">
                    <a:lumMod val="75000"/>
                  </a:schemeClr>
                </a:solidFill>
              </a:rPr>
              <a:t>Target peak activity seasons (spring and summer).</a:t>
            </a:r>
          </a:p>
          <a:p>
            <a:pPr marL="228600" lvl="1" indent="-228600">
              <a:lnSpc>
                <a:spcPct val="90000"/>
              </a:lnSpc>
              <a:spcBef>
                <a:spcPts val="100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accent4">
                    <a:lumMod val="75000"/>
                  </a:schemeClr>
                </a:solidFill>
              </a:rPr>
              <a:t>Coordinate trapping with monitoring to adapt strategies.</a:t>
            </a:r>
            <a:br>
              <a:rPr lang="en-US" sz="1300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US" sz="1300" b="1" dirty="0">
                <a:solidFill>
                  <a:schemeClr val="accent4">
                    <a:lumMod val="75000"/>
                  </a:schemeClr>
                </a:solidFill>
              </a:rPr>
              <a:t>Source:</a:t>
            </a:r>
            <a:r>
              <a:rPr lang="en-US" sz="13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1300" dirty="0">
                <a:solidFill>
                  <a:schemeClr val="accent4">
                    <a:lumMod val="7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DFO Science Advisory Report on trapping methods</a:t>
            </a:r>
            <a:r>
              <a:rPr lang="en-US" sz="1300" dirty="0">
                <a:solidFill>
                  <a:schemeClr val="accent4">
                    <a:lumMod val="75000"/>
                  </a:schemeClr>
                </a:solidFill>
              </a:rPr>
              <a:t>; </a:t>
            </a:r>
            <a:r>
              <a:rPr lang="en-US" sz="1300" dirty="0">
                <a:solidFill>
                  <a:schemeClr val="accent4">
                    <a:lumMod val="75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Study on depletion trapping</a:t>
            </a:r>
            <a:r>
              <a:rPr lang="en-US" sz="1300" dirty="0">
                <a:solidFill>
                  <a:schemeClr val="accent4">
                    <a:lumMod val="75000"/>
                  </a:schemeClr>
                </a:solidFill>
              </a:rPr>
              <a:t>. </a:t>
            </a:r>
            <a:r>
              <a:rPr lang="en-US" sz="1300" dirty="0">
                <a:solidFill>
                  <a:schemeClr val="accent4">
                    <a:lumMod val="7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[publications.gc.ca]</a:t>
            </a:r>
            <a:r>
              <a:rPr lang="en-US" sz="13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1300" dirty="0">
                <a:solidFill>
                  <a:schemeClr val="accent4">
                    <a:lumMod val="75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[reabic.net]</a:t>
            </a:r>
            <a:endParaRPr lang="en-US" sz="13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5" name="Slide Number Placeholder 4">
            <a:extLst>
              <a:ext uri="{FF2B5EF4-FFF2-40B4-BE49-F238E27FC236}">
                <a16:creationId xmlns:a16="http://schemas.microsoft.com/office/drawing/2014/main" id="{9167EAD9-FF78-EBEB-1988-36A6F9D45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CBD12358-51D2-46B3-9BDE-DF29528B9454}" type="slidenum">
              <a:rPr lang="en-US" smtClean="0"/>
              <a:pPr>
                <a:spcAft>
                  <a:spcPts val="600"/>
                </a:spcAft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0540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A5FB9-8092-6AC4-0B88-415B5224C3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b="1" u="sng"/>
              <a:t>Call to 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DF0A71-CCBA-435C-46F6-1381739D2F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>
            <a:normAutofit/>
          </a:bodyPr>
          <a:lstStyle/>
          <a:p>
            <a:pPr>
              <a:spcAft>
                <a:spcPts val="1800"/>
              </a:spcAft>
              <a:buClr>
                <a:schemeClr val="accent3">
                  <a:lumMod val="75000"/>
                </a:schemeClr>
              </a:buClr>
            </a:pPr>
            <a:r>
              <a:rPr lang="en-US" dirty="0"/>
              <a:t>Support is needed to launch and sustain our goals</a:t>
            </a:r>
          </a:p>
          <a:p>
            <a:pPr>
              <a:spcAft>
                <a:spcPts val="1800"/>
              </a:spcAft>
              <a:buClr>
                <a:schemeClr val="accent3">
                  <a:lumMod val="75000"/>
                </a:schemeClr>
              </a:buClr>
            </a:pPr>
            <a:r>
              <a:rPr lang="en-US" dirty="0"/>
              <a:t>Investment leads to measurable ecological and community benefits </a:t>
            </a:r>
          </a:p>
          <a:p>
            <a:r>
              <a:rPr lang="en-US" dirty="0"/>
              <a:t>Opportunity for community outreach—empowering locals to participate in stewardship that creates global impact.</a:t>
            </a:r>
          </a:p>
        </p:txBody>
      </p:sp>
      <p:pic>
        <p:nvPicPr>
          <p:cNvPr id="7" name="Picture Placeholder 6" descr="Hand holding plant">
            <a:extLst>
              <a:ext uri="{FF2B5EF4-FFF2-40B4-BE49-F238E27FC236}">
                <a16:creationId xmlns:a16="http://schemas.microsoft.com/office/drawing/2014/main" id="{B1005935-CD1D-8AFF-0957-41D9CB238E8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20864" r="20864"/>
          <a:stretch>
            <a:fillRect/>
          </a:stretch>
        </p:blipFill>
        <p:spPr/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15BC64-6AC5-A7BE-0281-C9832CBF4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BD12358-51D2-46B3-9BDE-DF29528B9454}" type="slidenum">
              <a:rPr lang="en-US" smtClean="0"/>
              <a:pPr>
                <a:spcAft>
                  <a:spcPts val="600"/>
                </a:spcAft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5655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00CCF9-507A-9B33-F360-5F3A97BF4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947737"/>
            <a:ext cx="5916168" cy="815978"/>
          </a:xfrm>
        </p:spPr>
        <p:txBody>
          <a:bodyPr>
            <a:normAutofit fontScale="90000"/>
          </a:bodyPr>
          <a:lstStyle/>
          <a:p>
            <a:r>
              <a:rPr lang="en-US">
                <a:latin typeface="+mn-lt"/>
              </a:rPr>
              <a:t>Thank you</a:t>
            </a:r>
            <a:endParaRPr lang="en-US" dirty="0">
              <a:latin typeface="+mn-l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394F8A-4651-0476-8C8A-075A356960D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8096" y="2523067"/>
            <a:ext cx="5276088" cy="3667421"/>
          </a:xfrm>
        </p:spPr>
        <p:txBody>
          <a:bodyPr>
            <a:normAutofit/>
          </a:bodyPr>
          <a:lstStyle/>
          <a:p>
            <a:r>
              <a:rPr lang="en-US"/>
              <a:t>Devon Newell (Project manager)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>
                <a:hlinkClick r:id="rId2"/>
              </a:rPr>
              <a:t>devonnewell@wabanaki.com</a:t>
            </a:r>
            <a:endParaRPr lang="en-US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/>
              <a:t>(207) 853-5147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/>
          </a:p>
          <a:p>
            <a:r>
              <a:rPr lang="en-US"/>
              <a:t>Sam Gilbert (Assistant Manager)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>
                <a:hlinkClick r:id="rId3"/>
              </a:rPr>
              <a:t>samtomah@wabanaki.com</a:t>
            </a:r>
            <a:endParaRPr lang="en-US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(207) 853-5148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/>
          </a:p>
          <a:p>
            <a:endParaRPr lang="en-US"/>
          </a:p>
          <a:p>
            <a:endParaRPr lang="en-US"/>
          </a:p>
        </p:txBody>
      </p:sp>
      <p:pic>
        <p:nvPicPr>
          <p:cNvPr id="8" name="Picture Placeholder 7" descr="A sunset over a ">
            <a:extLst>
              <a:ext uri="{FF2B5EF4-FFF2-40B4-BE49-F238E27FC236}">
                <a16:creationId xmlns:a16="http://schemas.microsoft.com/office/drawing/2014/main" id="{7BBCBE0A-D187-0574-A84D-005CB621581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/>
          <a:srcRect l="22883" r="22883"/>
          <a:stretch>
            <a:fillRect/>
          </a:stretch>
        </p:blipFill>
        <p:spPr>
          <a:xfrm>
            <a:off x="5861305" y="947737"/>
            <a:ext cx="5916167" cy="4962525"/>
          </a:xfrm>
        </p:spPr>
      </p:pic>
    </p:spTree>
    <p:extLst>
      <p:ext uri="{BB962C8B-B14F-4D97-AF65-F5344CB8AC3E}">
        <p14:creationId xmlns:p14="http://schemas.microsoft.com/office/powerpoint/2010/main" val="4165655568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1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BED6DA"/>
      </a:accent1>
      <a:accent2>
        <a:srgbClr val="3E7090"/>
      </a:accent2>
      <a:accent3>
        <a:srgbClr val="93A5A8"/>
      </a:accent3>
      <a:accent4>
        <a:srgbClr val="627272"/>
      </a:accent4>
      <a:accent5>
        <a:srgbClr val="BDA07D"/>
      </a:accent5>
      <a:accent6>
        <a:srgbClr val="D8CAB7"/>
      </a:accent6>
      <a:hlink>
        <a:srgbClr val="0563C1"/>
      </a:hlink>
      <a:folHlink>
        <a:srgbClr val="954F72"/>
      </a:folHlink>
    </a:clrScheme>
    <a:fontScheme name="Custom 24">
      <a:majorFont>
        <a:latin typeface="Segoe UI Light"/>
        <a:ea typeface=""/>
        <a:cs typeface=""/>
      </a:majorFont>
      <a:minorFont>
        <a:latin typeface="Segoe U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33468121_win32_CP_V3" id="{DB41292E-DA07-4A60-84D2-21F0B686AF93}" vid="{CD2DD4A9-674C-44A3-BA93-D7C3019ED0B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  <Background xmlns="71af3243-3dd4-4a8d-8c0d-dd76da1f02a5">false</Background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2AF5DA8-6387-4138-BF96-B65D39F2FC21}">
  <ds:schemaRefs>
    <ds:schemaRef ds:uri="230e9df3-be65-4c73-a93b-d1236ebd677e"/>
    <ds:schemaRef ds:uri="71af3243-3dd4-4a8d-8c0d-dd76da1f02a5"/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customXml/itemProps2.xml><?xml version="1.0" encoding="utf-8"?>
<ds:datastoreItem xmlns:ds="http://schemas.openxmlformats.org/officeDocument/2006/customXml" ds:itemID="{BE47603A-423C-4B8F-AA3D-8E6FA47105AE}">
  <ds:schemaRefs>
    <ds:schemaRef ds:uri="16c05727-aa75-4e4a-9b5f-8a80a1165891"/>
    <ds:schemaRef ds:uri="230e9df3-be65-4c73-a93b-d1236ebd677e"/>
    <ds:schemaRef ds:uri="71af3243-3dd4-4a8d-8c0d-dd76da1f02a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7279BBA1-1277-4614-8DDE-B2EB22751222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400</TotalTime>
  <Words>1256</Words>
  <Application>Microsoft Office PowerPoint</Application>
  <PresentationFormat>Widescreen</PresentationFormat>
  <Paragraphs>148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Segoe UI Light</vt:lpstr>
      <vt:lpstr>Custom</vt:lpstr>
      <vt:lpstr>Preserving The coastal waters of the Wabanaki people: A workplan for coastal resilience</vt:lpstr>
      <vt:lpstr>Why Our Shores Are Under Pressure</vt:lpstr>
      <vt:lpstr>Our vision</vt:lpstr>
      <vt:lpstr>Why This Work Matters</vt:lpstr>
      <vt:lpstr>The Workplan</vt:lpstr>
      <vt:lpstr>Year 1- Building foundations</vt:lpstr>
      <vt:lpstr>Year 2 – Scaling &amp; Sustaining</vt:lpstr>
      <vt:lpstr>What is a Living Shoreline</vt:lpstr>
      <vt:lpstr>PowerPoint Presentation</vt:lpstr>
      <vt:lpstr>What is Eelgrass?</vt:lpstr>
      <vt:lpstr>Invasive Species &amp; Native Species at Risk</vt:lpstr>
      <vt:lpstr>Fin Fish affected by Eelgrass bed loss</vt:lpstr>
      <vt:lpstr>Shellfish affected by eelgrass loss</vt:lpstr>
      <vt:lpstr>Birds affected by eelgrass bed loss</vt:lpstr>
      <vt:lpstr>Other species affected</vt:lpstr>
      <vt:lpstr>Why these species are affected</vt:lpstr>
      <vt:lpstr>Our Strategy</vt:lpstr>
      <vt:lpstr>Early Detection &amp; Rapid Response</vt:lpstr>
      <vt:lpstr>Intensive Trapping Programs</vt:lpstr>
      <vt:lpstr>Call to action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Devon Newell</dc:creator>
  <cp:lastModifiedBy>Devon Newell</cp:lastModifiedBy>
  <cp:revision>1</cp:revision>
  <dcterms:created xsi:type="dcterms:W3CDTF">2025-11-12T13:45:05Z</dcterms:created>
  <dcterms:modified xsi:type="dcterms:W3CDTF">2025-11-25T20:11:36Z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